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</p:sldIdLst>
  <p:sldSz cx="12192000" cy="6858000"/>
  <p:notesSz cx="12192000" cy="6858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1" d="100"/>
          <a:sy n="151" d="100"/>
        </p:scale>
        <p:origin x="65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38FC0-EE9B-44A2-952A-D087A1DB947A}" type="datetimeFigureOut">
              <a:rPr lang="de-DE" smtClean="0"/>
              <a:t>22.09.2025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C6F6C-4E5D-4262-824B-035CD14DA0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4457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 diesem Unterrichtstermin geht es um den Vergleich analoger und digitaler Arbeitsschritte bzw. Funktionen.</a:t>
            </a:r>
          </a:p>
          <a:p>
            <a:r>
              <a:rPr lang="de-DE" baseline="0" dirty="0" smtClean="0"/>
              <a:t>Die Beispiele können je nach Zielgruppe und Lebensweltbezug ergänzt oder geändert werden.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C6F6C-4E5D-4262-824B-035CD14DA01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2969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C6F6C-4E5D-4262-824B-035CD14DA01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5158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Der</a:t>
            </a:r>
            <a:r>
              <a:rPr lang="de-DE" baseline="0" dirty="0" smtClean="0"/>
              <a:t> URL muss geändert werden, falls ein LMS zu Einsatz kommt. Sonst können die TN das Passwort eines ihrer Accounts ändern, um das Thema zu üben.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C6F6C-4E5D-4262-824B-035CD14DA01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5627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Exkurs: Bei Bedarf kann das Thema behandelt werden. Diese Folie gilt als Einstieg in das Thema „sichere Passwörter“. Weitere Informationen zu Dos und </a:t>
            </a:r>
            <a:r>
              <a:rPr lang="de-DE" dirty="0" err="1" smtClean="0"/>
              <a:t>Don’ts</a:t>
            </a:r>
            <a:r>
              <a:rPr lang="de-DE" dirty="0" smtClean="0"/>
              <a:t> sind im Learning Nugget „Sichere Passwörter“ zu finden.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C6F6C-4E5D-4262-824B-035CD14DA01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80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A500E-1CD0-493A-A054-3DD3D916684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056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12" Type="http://schemas.openxmlformats.org/officeDocument/2006/relationships/image" Target="../media/image21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jp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ldungs 5.0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/>
          <a:srcRect l="12631" r="4028"/>
          <a:stretch/>
        </p:blipFill>
        <p:spPr bwMode="auto">
          <a:xfrm>
            <a:off x="1477902" y="573393"/>
            <a:ext cx="8461840" cy="57112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2174789" y="365125"/>
            <a:ext cx="7965991" cy="1325563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38200" y="365125"/>
            <a:ext cx="1278193" cy="9008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2183027" y="365125"/>
            <a:ext cx="9172360" cy="1325563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38200" y="365125"/>
            <a:ext cx="1278193" cy="9008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Logo und V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3134927" y="365125"/>
            <a:ext cx="7005852" cy="1325563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38200" y="365125"/>
            <a:ext cx="2206727" cy="1555200"/>
          </a:xfrm>
          <a:prstGeom prst="rect">
            <a:avLst/>
          </a:prstGeom>
        </p:spPr>
      </p:pic>
      <p:grpSp>
        <p:nvGrpSpPr>
          <p:cNvPr id="4" name="Gruppieren 3"/>
          <p:cNvGrpSpPr/>
          <p:nvPr userDrawn="1"/>
        </p:nvGrpSpPr>
        <p:grpSpPr bwMode="auto">
          <a:xfrm>
            <a:off x="9836375" y="1201056"/>
            <a:ext cx="2070000" cy="3901845"/>
            <a:chOff x="9836375" y="1201056"/>
            <a:chExt cx="2070000" cy="3901845"/>
          </a:xfrm>
        </p:grpSpPr>
        <p:sp>
          <p:nvSpPr>
            <p:cNvPr id="5" name="Ellipse 4"/>
            <p:cNvSpPr/>
            <p:nvPr/>
          </p:nvSpPr>
          <p:spPr bwMode="auto">
            <a:xfrm>
              <a:off x="9836375" y="1201056"/>
              <a:ext cx="1800000" cy="1800000"/>
            </a:xfrm>
            <a:prstGeom prst="ellipse">
              <a:avLst/>
            </a:prstGeom>
            <a:solidFill>
              <a:srgbClr val="F9B72B"/>
            </a:solidFill>
            <a:ln>
              <a:solidFill>
                <a:srgbClr val="F9B7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7" name="Ellipse 6"/>
            <p:cNvSpPr/>
            <p:nvPr/>
          </p:nvSpPr>
          <p:spPr bwMode="auto">
            <a:xfrm>
              <a:off x="11366375" y="3613694"/>
              <a:ext cx="540000" cy="540000"/>
            </a:xfrm>
            <a:prstGeom prst="ellipse">
              <a:avLst/>
            </a:prstGeom>
            <a:noFill/>
            <a:ln w="57150">
              <a:solidFill>
                <a:srgbClr val="F9B7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8" name="Ellipse 7"/>
            <p:cNvSpPr/>
            <p:nvPr/>
          </p:nvSpPr>
          <p:spPr bwMode="auto">
            <a:xfrm>
              <a:off x="11056721" y="4850901"/>
              <a:ext cx="252000" cy="252000"/>
            </a:xfrm>
            <a:prstGeom prst="ellipse">
              <a:avLst/>
            </a:prstGeom>
            <a:noFill/>
            <a:ln w="28575">
              <a:solidFill>
                <a:srgbClr val="F9B7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/>
                <a:t>#</a:t>
              </a:r>
              <a:endParaRPr/>
            </a:p>
          </p:txBody>
        </p:sp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3"/>
            <a:srcRect l="15376" r="15376"/>
            <a:stretch/>
          </p:blipFill>
          <p:spPr bwMode="auto">
            <a:xfrm>
              <a:off x="9926375" y="1291056"/>
              <a:ext cx="1620000" cy="1620000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</p:pic>
      </p:grp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715504" y="5977336"/>
            <a:ext cx="949446" cy="669127"/>
          </a:xfrm>
          <a:prstGeom prst="rect">
            <a:avLst/>
          </a:prstGeom>
        </p:spPr>
      </p:pic>
      <p:sp>
        <p:nvSpPr>
          <p:cNvPr id="12" name="Inhaltsplatzhalter 6"/>
          <p:cNvSpPr>
            <a:spLocks noGrp="1"/>
          </p:cNvSpPr>
          <p:nvPr>
            <p:ph idx="1"/>
          </p:nvPr>
        </p:nvSpPr>
        <p:spPr bwMode="auto">
          <a:xfrm>
            <a:off x="838200" y="1990217"/>
            <a:ext cx="9485376" cy="4351338"/>
          </a:xfrm>
        </p:spPr>
        <p:txBody>
          <a:bodyPr>
            <a:normAutofit fontScale="77500" lnSpcReduction="20000"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lnSpc>
                <a:spcPct val="150000"/>
              </a:lnSpc>
              <a:defRPr/>
            </a:pPr>
            <a:endParaRPr lang="de-DE"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 Logo obe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38200" y="365125"/>
            <a:ext cx="1278193" cy="9008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 Logo unte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717200" y="5976000"/>
            <a:ext cx="950400" cy="6697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1334530"/>
            <a:ext cx="3932237" cy="1783492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3146853"/>
            <a:ext cx="3932237" cy="27221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38200" y="365125"/>
            <a:ext cx="1278193" cy="9008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1348629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3031524"/>
            <a:ext cx="3932237" cy="28374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38200" y="365125"/>
            <a:ext cx="1278193" cy="9008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2240692" y="365125"/>
            <a:ext cx="7900087" cy="1325563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38200" y="365125"/>
            <a:ext cx="1278193" cy="9008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8724900" y="1186249"/>
            <a:ext cx="2628900" cy="4990714"/>
          </a:xfrm>
        </p:spPr>
        <p:txBody>
          <a:bodyPr vert="eaVert"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38200" y="365125"/>
            <a:ext cx="1278193" cy="9008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 userDrawn="1"/>
        </p:nvGrpSpPr>
        <p:grpSpPr bwMode="auto">
          <a:xfrm>
            <a:off x="782192" y="4701673"/>
            <a:ext cx="4494658" cy="1356227"/>
            <a:chOff x="959992" y="4972909"/>
            <a:chExt cx="5462764" cy="1777141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4127499" y="4972909"/>
              <a:ext cx="2295258" cy="1777141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959992" y="5415894"/>
              <a:ext cx="2504773" cy="938583"/>
            </a:xfrm>
            <a:prstGeom prst="rect">
              <a:avLst/>
            </a:prstGeom>
          </p:spPr>
        </p:pic>
      </p:grp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070919" y="3045911"/>
            <a:ext cx="33528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Formatvorlage des Untertitelmasters durch Klicken bearbeiten</a:t>
            </a:r>
            <a:endParaRPr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5857103" y="2455082"/>
            <a:ext cx="6334896" cy="4402918"/>
          </a:xfrm>
          <a:prstGeom prst="rect">
            <a:avLst/>
          </a:prstGeom>
        </p:spPr>
      </p:pic>
      <p:sp>
        <p:nvSpPr>
          <p:cNvPr id="14" name="Titel 13"/>
          <p:cNvSpPr>
            <a:spLocks noGrp="1"/>
          </p:cNvSpPr>
          <p:nvPr>
            <p:ph type="title"/>
          </p:nvPr>
        </p:nvSpPr>
        <p:spPr bwMode="auto">
          <a:xfrm>
            <a:off x="1075037" y="1555249"/>
            <a:ext cx="7949514" cy="1325563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Letzte Sei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 bwMode="auto">
          <a:xfrm>
            <a:off x="494270" y="1141845"/>
            <a:ext cx="1120346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de-DE" sz="4300">
                <a:solidFill>
                  <a:schemeClr val="accent5">
                    <a:lumMod val="75000"/>
                  </a:schemeClr>
                </a:solidFill>
                <a:latin typeface="Verdana"/>
                <a:ea typeface="Verdana"/>
              </a:rPr>
              <a:t>Vielen Dank.</a:t>
            </a:r>
            <a:br>
              <a:rPr lang="de-DE" sz="4300">
                <a:solidFill>
                  <a:schemeClr val="accent5">
                    <a:lumMod val="75000"/>
                  </a:schemeClr>
                </a:solidFill>
                <a:latin typeface="Verdana"/>
                <a:ea typeface="Verdana"/>
              </a:rPr>
            </a:br>
            <a:r>
              <a:rPr lang="de-DE" sz="3900">
                <a:solidFill>
                  <a:srgbClr val="F9B72B"/>
                </a:solidFill>
                <a:latin typeface="Verdana"/>
                <a:ea typeface="Verdana"/>
              </a:rPr>
              <a:t>www.abcforjobs.de</a:t>
            </a:r>
            <a:br>
              <a:rPr lang="de-DE" sz="3900">
                <a:solidFill>
                  <a:srgbClr val="F9B72B"/>
                </a:solidFill>
                <a:latin typeface="Verdana"/>
                <a:ea typeface="Verdana"/>
              </a:rPr>
            </a:br>
            <a:r>
              <a:rPr lang="de-DE" sz="3900">
                <a:solidFill>
                  <a:srgbClr val="AFCB07"/>
                </a:solidFill>
                <a:latin typeface="Verdana"/>
                <a:ea typeface="Verdana"/>
              </a:rPr>
              <a:t>www.alphadekade.de</a:t>
            </a:r>
            <a:endParaRPr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715504" y="5977336"/>
            <a:ext cx="949446" cy="669127"/>
          </a:xfrm>
          <a:prstGeom prst="rect">
            <a:avLst/>
          </a:prstGeom>
        </p:spPr>
      </p:pic>
      <p:grpSp>
        <p:nvGrpSpPr>
          <p:cNvPr id="7" name="Gruppieren 6"/>
          <p:cNvGrpSpPr/>
          <p:nvPr userDrawn="1"/>
        </p:nvGrpSpPr>
        <p:grpSpPr bwMode="auto">
          <a:xfrm>
            <a:off x="3672914" y="5056094"/>
            <a:ext cx="5012260" cy="1546074"/>
            <a:chOff x="959992" y="4972909"/>
            <a:chExt cx="5462764" cy="1777141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4127499" y="4972909"/>
              <a:ext cx="2295258" cy="1777141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959992" y="5415894"/>
              <a:ext cx="2504773" cy="938583"/>
            </a:xfrm>
            <a:prstGeom prst="rect">
              <a:avLst/>
            </a:prstGeom>
          </p:spPr>
        </p:pic>
      </p:grp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2353579" y="2363259"/>
            <a:ext cx="1392174" cy="139217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8976360" y="3471896"/>
            <a:ext cx="1393200" cy="1393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as Konsortiu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grpSp>
        <p:nvGrpSpPr>
          <p:cNvPr id="19" name="Gruppieren 18"/>
          <p:cNvGrpSpPr/>
          <p:nvPr userDrawn="1"/>
        </p:nvGrpSpPr>
        <p:grpSpPr bwMode="auto">
          <a:xfrm>
            <a:off x="685800" y="1460500"/>
            <a:ext cx="5175250" cy="5285539"/>
            <a:chOff x="685800" y="1460500"/>
            <a:chExt cx="5175250" cy="5285539"/>
          </a:xfrm>
        </p:grpSpPr>
        <p:sp>
          <p:nvSpPr>
            <p:cNvPr id="14" name="Abgerundetes Rechteck 13"/>
            <p:cNvSpPr/>
            <p:nvPr userDrawn="1"/>
          </p:nvSpPr>
          <p:spPr bwMode="auto">
            <a:xfrm>
              <a:off x="685800" y="5048876"/>
              <a:ext cx="5175250" cy="1697162"/>
            </a:xfrm>
            <a:prstGeom prst="roundRect">
              <a:avLst>
                <a:gd name="adj" fmla="val 2953"/>
              </a:avLst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grpSp>
          <p:nvGrpSpPr>
            <p:cNvPr id="18" name="Gruppieren 17"/>
            <p:cNvGrpSpPr/>
            <p:nvPr userDrawn="1"/>
          </p:nvGrpSpPr>
          <p:grpSpPr bwMode="auto">
            <a:xfrm>
              <a:off x="685800" y="1460500"/>
              <a:ext cx="5175250" cy="4981493"/>
              <a:chOff x="685800" y="1460500"/>
              <a:chExt cx="5175250" cy="4981493"/>
            </a:xfrm>
          </p:grpSpPr>
          <p:sp>
            <p:nvSpPr>
              <p:cNvPr id="6" name="Abgerundetes Rechteck 5"/>
              <p:cNvSpPr/>
              <p:nvPr userDrawn="1"/>
            </p:nvSpPr>
            <p:spPr bwMode="auto">
              <a:xfrm>
                <a:off x="685800" y="1460500"/>
                <a:ext cx="5175250" cy="3407328"/>
              </a:xfrm>
              <a:prstGeom prst="roundRect">
                <a:avLst>
                  <a:gd name="adj" fmla="val 2953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/>
              </a:p>
            </p:txBody>
          </p:sp>
          <p:pic>
            <p:nvPicPr>
              <p:cNvPr id="7" name="Grafik 6"/>
              <p:cNvPicPr>
                <a:picLocks noChangeAspect="1"/>
              </p:cNvPicPr>
              <p:nvPr userDrawn="1"/>
            </p:nvPicPr>
            <p:blipFill>
              <a:blip r:embed="rId2"/>
              <a:stretch/>
            </p:blipFill>
            <p:spPr bwMode="auto">
              <a:xfrm>
                <a:off x="1032388" y="1993061"/>
                <a:ext cx="2103987" cy="451302"/>
              </a:xfrm>
              <a:prstGeom prst="rect">
                <a:avLst/>
              </a:prstGeom>
            </p:spPr>
          </p:pic>
          <p:pic>
            <p:nvPicPr>
              <p:cNvPr id="8" name="Grafik 7"/>
              <p:cNvPicPr>
                <a:picLocks noChangeAspect="1"/>
              </p:cNvPicPr>
              <p:nvPr userDrawn="1"/>
            </p:nvPicPr>
            <p:blipFill>
              <a:blip r:embed="rId3"/>
              <a:stretch/>
            </p:blipFill>
            <p:spPr bwMode="auto">
              <a:xfrm>
                <a:off x="1032388" y="3132224"/>
                <a:ext cx="4451682" cy="648000"/>
              </a:xfrm>
              <a:prstGeom prst="rect">
                <a:avLst/>
              </a:prstGeom>
            </p:spPr>
          </p:pic>
          <p:pic>
            <p:nvPicPr>
              <p:cNvPr id="9" name="Grafik 8"/>
              <p:cNvPicPr>
                <a:picLocks noChangeAspect="1"/>
              </p:cNvPicPr>
              <p:nvPr userDrawn="1"/>
            </p:nvPicPr>
            <p:blipFill>
              <a:blip r:embed="rId4"/>
              <a:stretch/>
            </p:blipFill>
            <p:spPr bwMode="auto">
              <a:xfrm>
                <a:off x="3073582" y="2446961"/>
                <a:ext cx="2601930" cy="576000"/>
              </a:xfrm>
              <a:prstGeom prst="rect">
                <a:avLst/>
              </a:prstGeom>
            </p:spPr>
          </p:pic>
          <p:pic>
            <p:nvPicPr>
              <p:cNvPr id="10" name="Grafik 9"/>
              <p:cNvPicPr>
                <a:picLocks noChangeAspect="1"/>
              </p:cNvPicPr>
              <p:nvPr userDrawn="1"/>
            </p:nvPicPr>
            <p:blipFill>
              <a:blip r:embed="rId5"/>
              <a:stretch/>
            </p:blipFill>
            <p:spPr bwMode="auto">
              <a:xfrm>
                <a:off x="4250357" y="4024773"/>
                <a:ext cx="621494" cy="717667"/>
              </a:xfrm>
              <a:prstGeom prst="rect">
                <a:avLst/>
              </a:prstGeom>
            </p:spPr>
          </p:pic>
          <p:pic>
            <p:nvPicPr>
              <p:cNvPr id="11" name="Grafik 10"/>
              <p:cNvPicPr>
                <a:picLocks noChangeAspect="1"/>
              </p:cNvPicPr>
              <p:nvPr userDrawn="1"/>
            </p:nvPicPr>
            <p:blipFill>
              <a:blip r:embed="rId6"/>
              <a:stretch/>
            </p:blipFill>
            <p:spPr bwMode="auto">
              <a:xfrm>
                <a:off x="1032388" y="3980482"/>
                <a:ext cx="2068196" cy="708478"/>
              </a:xfrm>
              <a:prstGeom prst="rect">
                <a:avLst/>
              </a:prstGeom>
            </p:spPr>
          </p:pic>
          <p:sp>
            <p:nvSpPr>
              <p:cNvPr id="12" name="Textfeld 11"/>
              <p:cNvSpPr txBox="1"/>
              <p:nvPr userDrawn="1"/>
            </p:nvSpPr>
            <p:spPr bwMode="auto">
              <a:xfrm>
                <a:off x="953306" y="1564939"/>
                <a:ext cx="349808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u="sng">
                    <a:latin typeface="Verdana"/>
                    <a:ea typeface="Verdana"/>
                    <a:cs typeface="Verdana"/>
                  </a:rPr>
                  <a:t>Unternehmen und Verbände</a:t>
                </a:r>
                <a:endParaRPr/>
              </a:p>
            </p:txBody>
          </p:sp>
          <p:sp>
            <p:nvSpPr>
              <p:cNvPr id="13" name="Textfeld 12"/>
              <p:cNvSpPr txBox="1"/>
              <p:nvPr userDrawn="1"/>
            </p:nvSpPr>
            <p:spPr bwMode="auto">
              <a:xfrm>
                <a:off x="4871851" y="4510628"/>
                <a:ext cx="88799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1100">
                    <a:solidFill>
                      <a:srgbClr val="00655B"/>
                    </a:solidFill>
                    <a:latin typeface="Verdana"/>
                    <a:ea typeface="Verdana"/>
                  </a:rPr>
                  <a:t>KORION</a:t>
                </a:r>
                <a:endParaRPr/>
              </a:p>
            </p:txBody>
          </p:sp>
          <p:pic>
            <p:nvPicPr>
              <p:cNvPr id="15" name="Inhaltsplatzhalter 1"/>
              <p:cNvPicPr>
                <a:picLocks noChangeAspect="1"/>
              </p:cNvPicPr>
              <p:nvPr userDrawn="1"/>
            </p:nvPicPr>
            <p:blipFill>
              <a:blip r:embed="rId7"/>
              <a:stretch/>
            </p:blipFill>
            <p:spPr bwMode="auto">
              <a:xfrm>
                <a:off x="1053336" y="5815490"/>
                <a:ext cx="2412767" cy="504000"/>
              </a:xfrm>
              <a:prstGeom prst="rect">
                <a:avLst/>
              </a:prstGeom>
            </p:spPr>
          </p:pic>
          <p:pic>
            <p:nvPicPr>
              <p:cNvPr id="16" name="Grafik 15"/>
              <p:cNvPicPr>
                <a:picLocks noChangeAspect="1"/>
              </p:cNvPicPr>
              <p:nvPr userDrawn="1"/>
            </p:nvPicPr>
            <p:blipFill>
              <a:blip r:embed="rId8"/>
              <a:stretch/>
            </p:blipFill>
            <p:spPr bwMode="auto">
              <a:xfrm>
                <a:off x="3553092" y="5829993"/>
                <a:ext cx="2220968" cy="612000"/>
              </a:xfrm>
              <a:prstGeom prst="rect">
                <a:avLst/>
              </a:prstGeom>
            </p:spPr>
          </p:pic>
          <p:sp>
            <p:nvSpPr>
              <p:cNvPr id="17" name="Textfeld 16"/>
              <p:cNvSpPr txBox="1"/>
              <p:nvPr userDrawn="1"/>
            </p:nvSpPr>
            <p:spPr bwMode="auto">
              <a:xfrm>
                <a:off x="1032388" y="5254769"/>
                <a:ext cx="29210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u="sng">
                    <a:latin typeface="Verdana"/>
                    <a:ea typeface="Verdana"/>
                    <a:cs typeface="Verdana"/>
                  </a:rPr>
                  <a:t>Arbeitsmarktförderung</a:t>
                </a:r>
                <a:endParaRPr/>
              </a:p>
            </p:txBody>
          </p:sp>
        </p:grpSp>
      </p:grpSp>
      <p:grpSp>
        <p:nvGrpSpPr>
          <p:cNvPr id="31" name="Gruppieren 30"/>
          <p:cNvGrpSpPr/>
          <p:nvPr userDrawn="1"/>
        </p:nvGrpSpPr>
        <p:grpSpPr bwMode="auto">
          <a:xfrm>
            <a:off x="6446056" y="1460500"/>
            <a:ext cx="5175250" cy="2649924"/>
            <a:chOff x="6446056" y="1460500"/>
            <a:chExt cx="5175250" cy="2649924"/>
          </a:xfrm>
        </p:grpSpPr>
        <p:sp>
          <p:nvSpPr>
            <p:cNvPr id="21" name="Abgerundetes Rechteck 20"/>
            <p:cNvSpPr/>
            <p:nvPr userDrawn="1"/>
          </p:nvSpPr>
          <p:spPr bwMode="auto">
            <a:xfrm>
              <a:off x="6446056" y="1460500"/>
              <a:ext cx="5175250" cy="2649924"/>
            </a:xfrm>
            <a:prstGeom prst="roundRect">
              <a:avLst>
                <a:gd name="adj" fmla="val 2953"/>
              </a:avLst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 userDrawn="1"/>
          </p:nvPicPr>
          <p:blipFill>
            <a:blip r:embed="rId9"/>
            <a:stretch/>
          </p:blipFill>
          <p:spPr bwMode="auto">
            <a:xfrm>
              <a:off x="6833039" y="2985940"/>
              <a:ext cx="1384449" cy="692225"/>
            </a:xfrm>
            <a:prstGeom prst="rect">
              <a:avLst/>
            </a:prstGeom>
          </p:spPr>
        </p:pic>
        <p:pic>
          <p:nvPicPr>
            <p:cNvPr id="23" name="Grafik 22"/>
            <p:cNvPicPr>
              <a:picLocks noChangeAspect="1"/>
            </p:cNvPicPr>
            <p:nvPr userDrawn="1"/>
          </p:nvPicPr>
          <p:blipFill>
            <a:blip r:embed="rId10"/>
            <a:srcRect l="10458" t="22250" r="7448" b="16878"/>
            <a:stretch/>
          </p:blipFill>
          <p:spPr bwMode="auto">
            <a:xfrm>
              <a:off x="6751141" y="2101518"/>
              <a:ext cx="1360045" cy="695838"/>
            </a:xfrm>
            <a:prstGeom prst="rect">
              <a:avLst/>
            </a:prstGeom>
          </p:spPr>
        </p:pic>
        <p:pic>
          <p:nvPicPr>
            <p:cNvPr id="25" name="Grafik 24"/>
            <p:cNvPicPr>
              <a:picLocks noChangeAspect="1"/>
            </p:cNvPicPr>
            <p:nvPr userDrawn="1"/>
          </p:nvPicPr>
          <p:blipFill>
            <a:blip r:embed="rId11"/>
            <a:stretch/>
          </p:blipFill>
          <p:spPr bwMode="auto">
            <a:xfrm>
              <a:off x="8696191" y="2985939"/>
              <a:ext cx="2379879" cy="692225"/>
            </a:xfrm>
            <a:prstGeom prst="rect">
              <a:avLst/>
            </a:prstGeom>
          </p:spPr>
        </p:pic>
        <p:sp>
          <p:nvSpPr>
            <p:cNvPr id="26" name="Textfeld 25"/>
            <p:cNvSpPr txBox="1"/>
            <p:nvPr userDrawn="1"/>
          </p:nvSpPr>
          <p:spPr bwMode="auto">
            <a:xfrm>
              <a:off x="6751141" y="1564939"/>
              <a:ext cx="29210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>
                  <a:latin typeface="Verdana"/>
                  <a:ea typeface="Verdana"/>
                  <a:cs typeface="Verdana"/>
                </a:defRPr>
              </a:lvl1pPr>
            </a:lstStyle>
            <a:p>
              <a:pPr>
                <a:defRPr/>
              </a:pPr>
              <a:r>
                <a:rPr lang="de-DE" u="sng"/>
                <a:t>Bildung und Beratung</a:t>
              </a:r>
              <a:endParaRPr/>
            </a:p>
          </p:txBody>
        </p:sp>
        <p:pic>
          <p:nvPicPr>
            <p:cNvPr id="28" name="Grafik 27"/>
            <p:cNvPicPr>
              <a:picLocks noChangeAspect="1"/>
            </p:cNvPicPr>
            <p:nvPr userDrawn="1"/>
          </p:nvPicPr>
          <p:blipFill>
            <a:blip r:embed="rId12"/>
            <a:stretch/>
          </p:blipFill>
          <p:spPr bwMode="auto">
            <a:xfrm>
              <a:off x="8696192" y="2113262"/>
              <a:ext cx="2575318" cy="636625"/>
            </a:xfrm>
            <a:prstGeom prst="rect">
              <a:avLst/>
            </a:prstGeom>
          </p:spPr>
        </p:pic>
      </p:grpSp>
      <p:grpSp>
        <p:nvGrpSpPr>
          <p:cNvPr id="32" name="Gruppieren 31"/>
          <p:cNvGrpSpPr/>
          <p:nvPr userDrawn="1"/>
        </p:nvGrpSpPr>
        <p:grpSpPr bwMode="auto">
          <a:xfrm>
            <a:off x="6443089" y="4299008"/>
            <a:ext cx="5366783" cy="2076997"/>
            <a:chOff x="6443089" y="4299008"/>
            <a:chExt cx="5366783" cy="2076997"/>
          </a:xfrm>
        </p:grpSpPr>
        <p:sp>
          <p:nvSpPr>
            <p:cNvPr id="20" name="Abgerundetes Rechteck 19"/>
            <p:cNvSpPr/>
            <p:nvPr userDrawn="1"/>
          </p:nvSpPr>
          <p:spPr bwMode="auto">
            <a:xfrm>
              <a:off x="6443089" y="4299008"/>
              <a:ext cx="5175250" cy="2076997"/>
            </a:xfrm>
            <a:prstGeom prst="roundRect">
              <a:avLst>
                <a:gd name="adj" fmla="val 2953"/>
              </a:avLst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pic>
          <p:nvPicPr>
            <p:cNvPr id="24" name="Grafik 23"/>
            <p:cNvPicPr>
              <a:picLocks noChangeAspect="1"/>
            </p:cNvPicPr>
            <p:nvPr userDrawn="1"/>
          </p:nvPicPr>
          <p:blipFill>
            <a:blip r:embed="rId13"/>
            <a:stretch/>
          </p:blipFill>
          <p:spPr bwMode="auto">
            <a:xfrm>
              <a:off x="6833039" y="5056412"/>
              <a:ext cx="1926340" cy="914402"/>
            </a:xfrm>
            <a:prstGeom prst="rect">
              <a:avLst/>
            </a:prstGeom>
          </p:spPr>
        </p:pic>
        <p:sp>
          <p:nvSpPr>
            <p:cNvPr id="27" name="Textfeld 26"/>
            <p:cNvSpPr txBox="1"/>
            <p:nvPr userDrawn="1"/>
          </p:nvSpPr>
          <p:spPr bwMode="auto">
            <a:xfrm>
              <a:off x="6833039" y="4498496"/>
              <a:ext cx="49768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de-DE" u="sng">
                  <a:latin typeface="Verdana"/>
                  <a:ea typeface="Verdana"/>
                  <a:cs typeface="Verdana"/>
                </a:rPr>
                <a:t>Wissenschaftliche Fundierung</a:t>
              </a:r>
              <a:endParaRPr/>
            </a:p>
          </p:txBody>
        </p:sp>
        <p:sp>
          <p:nvSpPr>
            <p:cNvPr id="29" name="Textfeld 28"/>
            <p:cNvSpPr txBox="1"/>
            <p:nvPr userDrawn="1"/>
          </p:nvSpPr>
          <p:spPr bwMode="auto">
            <a:xfrm>
              <a:off x="9149329" y="5128017"/>
              <a:ext cx="23174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de-DE" sz="1100">
                  <a:latin typeface="Verdana"/>
                  <a:ea typeface="Verdana"/>
                </a:rPr>
                <a:t>Beratend im Bereich Digitalisierung:</a:t>
              </a:r>
              <a:endParaRPr/>
            </a:p>
            <a:p>
              <a:pPr>
                <a:defRPr/>
              </a:pPr>
              <a:r>
                <a:rPr lang="de-DE" sz="1100">
                  <a:latin typeface="Verdana"/>
                  <a:ea typeface="Verdana"/>
                </a:rPr>
                <a:t>Technische Universität Darmstadt</a:t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_Logo unte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302579" cy="1325563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717200" y="5976000"/>
            <a:ext cx="950400" cy="6697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mit Inhalt_ Logo obe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2314832" y="365125"/>
            <a:ext cx="7825947" cy="1325563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38200" y="365125"/>
            <a:ext cx="1278193" cy="900812"/>
          </a:xfrm>
          <a:prstGeom prst="rect">
            <a:avLst/>
          </a:prstGeom>
        </p:spPr>
      </p:pic>
      <p:sp>
        <p:nvSpPr>
          <p:cNvPr id="4" name="Inhaltsplatzhalter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 mit Projektlogo und Alphadeka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 userDrawn="1"/>
        </p:nvGrpSpPr>
        <p:grpSpPr bwMode="auto">
          <a:xfrm>
            <a:off x="959992" y="4972909"/>
            <a:ext cx="5462764" cy="1777141"/>
            <a:chOff x="959992" y="4972909"/>
            <a:chExt cx="5462764" cy="1777141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4127499" y="4972909"/>
              <a:ext cx="2295258" cy="1777141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959992" y="5415894"/>
              <a:ext cx="2504773" cy="938583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302579" cy="1325563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0717200" y="5976000"/>
            <a:ext cx="950400" cy="6697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38200" y="365125"/>
            <a:ext cx="1278193" cy="9008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Logo unte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717200" y="5976000"/>
            <a:ext cx="950400" cy="66979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3025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0"/>
          <a:srcRect t="174"/>
          <a:stretch/>
        </p:blipFill>
        <p:spPr bwMode="auto">
          <a:xfrm>
            <a:off x="0" y="0"/>
            <a:ext cx="290242" cy="6858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1"/>
          <a:stretch/>
        </p:blipFill>
        <p:spPr bwMode="auto">
          <a:xfrm>
            <a:off x="9800891" y="0"/>
            <a:ext cx="2391109" cy="12003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000">
          <a:solidFill>
            <a:srgbClr val="2F5597"/>
          </a:solidFill>
          <a:latin typeface="Verdana"/>
          <a:ea typeface="Verdana"/>
          <a:cs typeface="Verdana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Verdana"/>
          <a:ea typeface="Verdana"/>
          <a:cs typeface="Verdana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Verdana"/>
          <a:ea typeface="Verdana"/>
          <a:cs typeface="Verdana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Verdana"/>
          <a:ea typeface="Verdana"/>
          <a:cs typeface="Verdana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Verdana"/>
          <a:ea typeface="Verdana"/>
          <a:cs typeface="Verdana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Verdana"/>
          <a:ea typeface="Verdana"/>
          <a:cs typeface="Verdana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hyperlink" Target="http://www.creativecommons.org/" TargetMode="External"/><Relationship Id="rId5" Type="http://schemas.openxmlformats.org/officeDocument/2006/relationships/hyperlink" Target="https://creativecommons.org/licenses/by-sa/4.0/" TargetMode="External"/><Relationship Id="rId4" Type="http://schemas.openxmlformats.org/officeDocument/2006/relationships/hyperlink" Target="http://www.gffb.de/" TargetMode="External"/><Relationship Id="rId9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b="1"/>
              <a:t>1. Lernmodul</a:t>
            </a:r>
            <a:endParaRPr b="1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Analog vs. Digital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Welches Passwort ist sicher?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>
              <a:lnSpc>
                <a:spcPct val="200000"/>
              </a:lnSpc>
              <a:defRPr/>
            </a:pPr>
            <a:r>
              <a:rPr lang="de-DE" sz="2400" dirty="0"/>
              <a:t>Stefan24021987</a:t>
            </a:r>
            <a:endParaRPr dirty="0"/>
          </a:p>
          <a:p>
            <a:pPr>
              <a:lnSpc>
                <a:spcPct val="200000"/>
              </a:lnSpc>
              <a:defRPr/>
            </a:pPr>
            <a:r>
              <a:rPr lang="de-DE" sz="2400" dirty="0"/>
              <a:t>123456789</a:t>
            </a:r>
            <a:endParaRPr dirty="0"/>
          </a:p>
          <a:p>
            <a:pPr>
              <a:lnSpc>
                <a:spcPct val="200000"/>
              </a:lnSpc>
              <a:defRPr/>
            </a:pPr>
            <a:r>
              <a:rPr lang="de-DE" sz="2400" dirty="0" err="1"/>
              <a:t>aaabbbccc</a:t>
            </a:r>
            <a:r>
              <a:rPr lang="de-DE" sz="2400" dirty="0"/>
              <a:t>!</a:t>
            </a:r>
            <a:endParaRPr dirty="0"/>
          </a:p>
          <a:p>
            <a:pPr>
              <a:lnSpc>
                <a:spcPct val="200000"/>
              </a:lnSpc>
              <a:defRPr/>
            </a:pPr>
            <a:r>
              <a:rPr lang="de-DE" sz="2400" dirty="0"/>
              <a:t>JsjT2xiFu!</a:t>
            </a:r>
            <a:endParaRPr dirty="0"/>
          </a:p>
          <a:p>
            <a:pPr marL="0" indent="0">
              <a:lnSpc>
                <a:spcPct val="200000"/>
              </a:lnSpc>
              <a:buNone/>
              <a:defRPr/>
            </a:pPr>
            <a:r>
              <a:rPr lang="de-DE" sz="2400" dirty="0"/>
              <a:t>Eselsbrücke: Julia steigt jeden Tag 2mal in Frankfurt um!</a:t>
            </a:r>
            <a:endParaRPr dirty="0"/>
          </a:p>
        </p:txBody>
      </p:sp>
      <p:sp>
        <p:nvSpPr>
          <p:cNvPr id="4" name="Freeform 24"/>
          <p:cNvSpPr>
            <a:spLocks noChangeAspect="1"/>
          </p:cNvSpPr>
          <p:nvPr/>
        </p:nvSpPr>
        <p:spPr bwMode="auto">
          <a:xfrm>
            <a:off x="2956805" y="4492957"/>
            <a:ext cx="452442" cy="320357"/>
          </a:xfrm>
          <a:custGeom>
            <a:avLst/>
            <a:gdLst>
              <a:gd name="T0" fmla="*/ 67 w 194"/>
              <a:gd name="T1" fmla="*/ 137 h 137"/>
              <a:gd name="T2" fmla="*/ 59 w 194"/>
              <a:gd name="T3" fmla="*/ 134 h 137"/>
              <a:gd name="T4" fmla="*/ 4 w 194"/>
              <a:gd name="T5" fmla="*/ 80 h 137"/>
              <a:gd name="T6" fmla="*/ 4 w 194"/>
              <a:gd name="T7" fmla="*/ 64 h 137"/>
              <a:gd name="T8" fmla="*/ 21 w 194"/>
              <a:gd name="T9" fmla="*/ 64 h 137"/>
              <a:gd name="T10" fmla="*/ 67 w 194"/>
              <a:gd name="T11" fmla="*/ 109 h 137"/>
              <a:gd name="T12" fmla="*/ 173 w 194"/>
              <a:gd name="T13" fmla="*/ 4 h 137"/>
              <a:gd name="T14" fmla="*/ 189 w 194"/>
              <a:gd name="T15" fmla="*/ 4 h 137"/>
              <a:gd name="T16" fmla="*/ 189 w 194"/>
              <a:gd name="T17" fmla="*/ 21 h 137"/>
              <a:gd name="T18" fmla="*/ 75 w 194"/>
              <a:gd name="T19" fmla="*/ 134 h 137"/>
              <a:gd name="T20" fmla="*/ 67 w 194"/>
              <a:gd name="T21" fmla="*/ 137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4" h="137" extrusionOk="0">
                <a:moveTo>
                  <a:pt x="67" y="137"/>
                </a:moveTo>
                <a:cubicBezTo>
                  <a:pt x="64" y="137"/>
                  <a:pt x="61" y="136"/>
                  <a:pt x="59" y="134"/>
                </a:cubicBezTo>
                <a:cubicBezTo>
                  <a:pt x="4" y="80"/>
                  <a:pt x="4" y="80"/>
                  <a:pt x="4" y="80"/>
                </a:cubicBezTo>
                <a:cubicBezTo>
                  <a:pt x="0" y="76"/>
                  <a:pt x="0" y="68"/>
                  <a:pt x="4" y="64"/>
                </a:cubicBezTo>
                <a:cubicBezTo>
                  <a:pt x="9" y="59"/>
                  <a:pt x="17" y="59"/>
                  <a:pt x="21" y="64"/>
                </a:cubicBezTo>
                <a:cubicBezTo>
                  <a:pt x="67" y="109"/>
                  <a:pt x="67" y="109"/>
                  <a:pt x="67" y="109"/>
                </a:cubicBezTo>
                <a:cubicBezTo>
                  <a:pt x="173" y="4"/>
                  <a:pt x="173" y="4"/>
                  <a:pt x="173" y="4"/>
                </a:cubicBezTo>
                <a:cubicBezTo>
                  <a:pt x="177" y="0"/>
                  <a:pt x="185" y="0"/>
                  <a:pt x="189" y="4"/>
                </a:cubicBezTo>
                <a:cubicBezTo>
                  <a:pt x="194" y="9"/>
                  <a:pt x="194" y="17"/>
                  <a:pt x="189" y="21"/>
                </a:cubicBezTo>
                <a:cubicBezTo>
                  <a:pt x="75" y="134"/>
                  <a:pt x="75" y="134"/>
                  <a:pt x="75" y="134"/>
                </a:cubicBezTo>
                <a:cubicBezTo>
                  <a:pt x="73" y="136"/>
                  <a:pt x="70" y="137"/>
                  <a:pt x="67" y="13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Aufgabe 4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>
            <a:normAutofit lnSpcReduction="10000"/>
          </a:bodyPr>
          <a:lstStyle/>
          <a:p>
            <a:pPr>
              <a:lnSpc>
                <a:spcPct val="200000"/>
              </a:lnSpc>
              <a:defRPr/>
            </a:pPr>
            <a:r>
              <a:rPr lang="de-DE" dirty="0"/>
              <a:t>Nun sollen </a:t>
            </a:r>
            <a:r>
              <a:rPr lang="de-DE" b="1" dirty="0"/>
              <a:t>Sie den virtuellen Trainingsraum </a:t>
            </a:r>
            <a:r>
              <a:rPr lang="de-DE" dirty="0"/>
              <a:t>beitreten. Den Weg zum Raum finden Sie in Ihrem Kurs.</a:t>
            </a:r>
            <a:endParaRPr dirty="0"/>
          </a:p>
          <a:p>
            <a:pPr>
              <a:lnSpc>
                <a:spcPct val="200000"/>
              </a:lnSpc>
              <a:defRPr/>
            </a:pPr>
            <a:r>
              <a:rPr lang="de-DE" dirty="0"/>
              <a:t>Bearbeiten Sie Aufgaben mit Ihrer Kursleitung im virtuellen Trainingsraum.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080000"/>
            <a:ext cx="10515600" cy="540000"/>
          </a:xfrm>
        </p:spPr>
        <p:txBody>
          <a:bodyPr/>
          <a:lstStyle/>
          <a:p>
            <a:r>
              <a:rPr lang="de-DE" sz="3000" dirty="0" smtClean="0">
                <a:latin typeface="Verdana" panose="020B0604030504040204" pitchFamily="34" charset="0"/>
                <a:ea typeface="Verdana" panose="020B0604030504040204" pitchFamily="34" charset="0"/>
              </a:rPr>
              <a:t>Impressum</a:t>
            </a:r>
            <a:endParaRPr lang="de-DE" sz="3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980000"/>
            <a:ext cx="10515600" cy="4038306"/>
          </a:xfrm>
        </p:spPr>
        <p:txBody>
          <a:bodyPr numCol="2"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Herausgegeben von</a:t>
            </a:r>
          </a:p>
          <a:p>
            <a:pPr marL="0" indent="0">
              <a:lnSpc>
                <a:spcPct val="200000"/>
              </a:lnSpc>
              <a:buNone/>
            </a:pPr>
            <a:endParaRPr lang="de-DE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12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GFFB </a:t>
            </a:r>
            <a: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gGmbH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 #</a:t>
            </a:r>
            <a:r>
              <a:rPr lang="de-DE" sz="12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ABCforJobs</a:t>
            </a:r>
            <a: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(Projektlaufzeit 01.11.2021 bis 31.10.2025)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Mainzer Landstraße 349</a:t>
            </a:r>
            <a:b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60326 Frankfurt am </a:t>
            </a:r>
            <a:r>
              <a:rPr lang="de-DE" sz="12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www.gffb.de</a:t>
            </a:r>
            <a:endParaRPr lang="de-DE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Lizenz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Selbstlernprogramm </a:t>
            </a:r>
            <a:r>
              <a:rPr lang="de-DE" sz="12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HoGa</a:t>
            </a:r>
            <a: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unterliegt der Lizenz </a:t>
            </a:r>
            <a: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Creative </a:t>
            </a:r>
            <a:r>
              <a:rPr lang="de-DE" sz="12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Commons</a:t>
            </a:r>
            <a: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 Namensnennung – Weitergabe unter gleichen Bedingungen 4.0 International (CC BY-SA 4.0)</a:t>
            </a:r>
            <a: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 Urheberin ist die </a:t>
            </a:r>
            <a:r>
              <a:rPr lang="de-DE" sz="1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GFFB gGmbH</a:t>
            </a:r>
            <a: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zu nennen.</a:t>
            </a:r>
            <a:b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vollständigen Lizenzbedingungen finden Sie unter: </a:t>
            </a:r>
            <a:r>
              <a:rPr lang="de-DE" sz="12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www.creativecommons.org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Förderhinweis</a:t>
            </a:r>
            <a:endParaRPr lang="de-DE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</a:rPr>
              <a:t>Dieses Produkt wurde im Rahmen der Nationalen Dekade für Alphabetisierung und Grundbildung 2016-2026 mit Mitteln des Bundesministeriums für Bildung, Familie, Senioren, Frauen und Jugend unter dem Förderkennzeichen </a:t>
            </a:r>
            <a:r>
              <a:rPr lang="de-DE" sz="1200" b="1" dirty="0">
                <a:latin typeface="Verdana" panose="020B0604030504040204" pitchFamily="34" charset="0"/>
                <a:ea typeface="Verdana" panose="020B0604030504040204" pitchFamily="34" charset="0"/>
              </a:rPr>
              <a:t>W-1505A-AOG</a:t>
            </a: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</a:rPr>
              <a:t> gefördert. Die Verantwortung für den Inhalt dieser Veröffentlichung liegt bei der Autorin/beim Autor.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de-D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de-D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de-D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de-D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de-D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</a:rPr>
              <a:t>© August </a:t>
            </a:r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2025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Grafik 5" descr="C:\Users\o.beneke\AppData\Local\Microsoft\Windows\INetCache\Content.MSO\D4BF92B4.tmp"/>
          <p:cNvPicPr/>
          <p:nvPr/>
        </p:nvPicPr>
        <p:blipFill>
          <a:blip r:embed="rId7"/>
          <a:stretch/>
        </p:blipFill>
        <p:spPr bwMode="auto">
          <a:xfrm>
            <a:off x="923049" y="4379088"/>
            <a:ext cx="951630" cy="333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52" y="2349815"/>
            <a:ext cx="812713" cy="360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92087"/>
            <a:ext cx="3542516" cy="108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797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de-DE"/>
              <a:t>Analog vs. Digital</a:t>
            </a:r>
            <a:endParaRPr/>
          </a:p>
        </p:txBody>
      </p:sp>
      <p:pic>
        <p:nvPicPr>
          <p:cNvPr id="5" name="Inhaltsplatzhalter 4" descr="Das Telefonbuch - 2019 | Das Telefonbuch | Flickr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/>
        </p:blipFill>
        <p:spPr bwMode="auto">
          <a:xfrm>
            <a:off x="3245931" y="1943388"/>
            <a:ext cx="2429937" cy="3781543"/>
          </a:xfrm>
          <a:prstGeom prst="rect">
            <a:avLst/>
          </a:prstGeom>
        </p:spPr>
      </p:pic>
      <p:sp>
        <p:nvSpPr>
          <p:cNvPr id="6" name="Freeform 21"/>
          <p:cNvSpPr>
            <a:spLocks noChangeAspect="1" noEditPoints="1"/>
          </p:cNvSpPr>
          <p:nvPr/>
        </p:nvSpPr>
        <p:spPr bwMode="auto">
          <a:xfrm>
            <a:off x="7207625" y="2780928"/>
            <a:ext cx="2097228" cy="2106465"/>
          </a:xfrm>
          <a:custGeom>
            <a:avLst/>
            <a:gdLst>
              <a:gd name="T0" fmla="*/ 44 w 192"/>
              <a:gd name="T1" fmla="*/ 192 h 192"/>
              <a:gd name="T2" fmla="*/ 0 w 192"/>
              <a:gd name="T3" fmla="*/ 44 h 192"/>
              <a:gd name="T4" fmla="*/ 148 w 192"/>
              <a:gd name="T5" fmla="*/ 0 h 192"/>
              <a:gd name="T6" fmla="*/ 192 w 192"/>
              <a:gd name="T7" fmla="*/ 148 h 192"/>
              <a:gd name="T8" fmla="*/ 44 w 192"/>
              <a:gd name="T9" fmla="*/ 12 h 192"/>
              <a:gd name="T10" fmla="*/ 12 w 192"/>
              <a:gd name="T11" fmla="*/ 148 h 192"/>
              <a:gd name="T12" fmla="*/ 148 w 192"/>
              <a:gd name="T13" fmla="*/ 180 h 192"/>
              <a:gd name="T14" fmla="*/ 180 w 192"/>
              <a:gd name="T15" fmla="*/ 44 h 192"/>
              <a:gd name="T16" fmla="*/ 44 w 192"/>
              <a:gd name="T17" fmla="*/ 12 h 192"/>
              <a:gd name="T18" fmla="*/ 95 w 192"/>
              <a:gd name="T19" fmla="*/ 149 h 192"/>
              <a:gd name="T20" fmla="*/ 39 w 192"/>
              <a:gd name="T21" fmla="*/ 46 h 192"/>
              <a:gd name="T22" fmla="*/ 60 w 192"/>
              <a:gd name="T23" fmla="*/ 32 h 192"/>
              <a:gd name="T24" fmla="*/ 87 w 192"/>
              <a:gd name="T25" fmla="*/ 54 h 192"/>
              <a:gd name="T26" fmla="*/ 87 w 192"/>
              <a:gd name="T27" fmla="*/ 72 h 192"/>
              <a:gd name="T28" fmla="*/ 75 w 192"/>
              <a:gd name="T29" fmla="*/ 84 h 192"/>
              <a:gd name="T30" fmla="*/ 117 w 192"/>
              <a:gd name="T31" fmla="*/ 108 h 192"/>
              <a:gd name="T32" fmla="*/ 141 w 192"/>
              <a:gd name="T33" fmla="*/ 107 h 192"/>
              <a:gd name="T34" fmla="*/ 157 w 192"/>
              <a:gd name="T35" fmla="*/ 142 h 192"/>
              <a:gd name="T36" fmla="*/ 145 w 192"/>
              <a:gd name="T37" fmla="*/ 154 h 192"/>
              <a:gd name="T38" fmla="*/ 47 w 192"/>
              <a:gd name="T39" fmla="*/ 56 h 192"/>
              <a:gd name="T40" fmla="*/ 101 w 192"/>
              <a:gd name="T41" fmla="*/ 139 h 192"/>
              <a:gd name="T42" fmla="*/ 129 w 192"/>
              <a:gd name="T43" fmla="*/ 148 h 192"/>
              <a:gd name="T44" fmla="*/ 147 w 192"/>
              <a:gd name="T45" fmla="*/ 134 h 192"/>
              <a:gd name="T46" fmla="*/ 132 w 192"/>
              <a:gd name="T47" fmla="*/ 115 h 192"/>
              <a:gd name="T48" fmla="*/ 130 w 192"/>
              <a:gd name="T49" fmla="*/ 114 h 192"/>
              <a:gd name="T50" fmla="*/ 126 w 192"/>
              <a:gd name="T51" fmla="*/ 116 h 192"/>
              <a:gd name="T52" fmla="*/ 109 w 192"/>
              <a:gd name="T53" fmla="*/ 130 h 192"/>
              <a:gd name="T54" fmla="*/ 106 w 192"/>
              <a:gd name="T55" fmla="*/ 130 h 192"/>
              <a:gd name="T56" fmla="*/ 64 w 192"/>
              <a:gd name="T57" fmla="*/ 77 h 192"/>
              <a:gd name="T58" fmla="*/ 78 w 192"/>
              <a:gd name="T59" fmla="*/ 62 h 192"/>
              <a:gd name="T60" fmla="*/ 61 w 192"/>
              <a:gd name="T61" fmla="*/ 45 h 192"/>
              <a:gd name="T62" fmla="*/ 57 w 192"/>
              <a:gd name="T63" fmla="*/ 45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2" h="192" extrusionOk="0">
                <a:moveTo>
                  <a:pt x="148" y="192"/>
                </a:moveTo>
                <a:cubicBezTo>
                  <a:pt x="44" y="192"/>
                  <a:pt x="44" y="192"/>
                  <a:pt x="44" y="192"/>
                </a:cubicBezTo>
                <a:cubicBezTo>
                  <a:pt x="20" y="192"/>
                  <a:pt x="0" y="172"/>
                  <a:pt x="0" y="148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20"/>
                  <a:pt x="20" y="0"/>
                  <a:pt x="44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72" y="0"/>
                  <a:pt x="192" y="20"/>
                  <a:pt x="192" y="44"/>
                </a:cubicBezTo>
                <a:cubicBezTo>
                  <a:pt x="192" y="148"/>
                  <a:pt x="192" y="148"/>
                  <a:pt x="192" y="148"/>
                </a:cubicBezTo>
                <a:cubicBezTo>
                  <a:pt x="192" y="172"/>
                  <a:pt x="172" y="192"/>
                  <a:pt x="148" y="192"/>
                </a:cubicBezTo>
                <a:close/>
                <a:moveTo>
                  <a:pt x="44" y="12"/>
                </a:moveTo>
                <a:cubicBezTo>
                  <a:pt x="26" y="12"/>
                  <a:pt x="12" y="26"/>
                  <a:pt x="12" y="44"/>
                </a:cubicBezTo>
                <a:cubicBezTo>
                  <a:pt x="12" y="148"/>
                  <a:pt x="12" y="148"/>
                  <a:pt x="12" y="148"/>
                </a:cubicBezTo>
                <a:cubicBezTo>
                  <a:pt x="12" y="166"/>
                  <a:pt x="26" y="180"/>
                  <a:pt x="44" y="180"/>
                </a:cubicBezTo>
                <a:cubicBezTo>
                  <a:pt x="148" y="180"/>
                  <a:pt x="148" y="180"/>
                  <a:pt x="148" y="180"/>
                </a:cubicBezTo>
                <a:cubicBezTo>
                  <a:pt x="166" y="180"/>
                  <a:pt x="180" y="166"/>
                  <a:pt x="180" y="148"/>
                </a:cubicBezTo>
                <a:cubicBezTo>
                  <a:pt x="180" y="44"/>
                  <a:pt x="180" y="44"/>
                  <a:pt x="180" y="44"/>
                </a:cubicBezTo>
                <a:cubicBezTo>
                  <a:pt x="180" y="26"/>
                  <a:pt x="166" y="12"/>
                  <a:pt x="148" y="12"/>
                </a:cubicBezTo>
                <a:lnTo>
                  <a:pt x="44" y="12"/>
                </a:lnTo>
                <a:close/>
                <a:moveTo>
                  <a:pt x="129" y="160"/>
                </a:moveTo>
                <a:cubicBezTo>
                  <a:pt x="114" y="160"/>
                  <a:pt x="96" y="150"/>
                  <a:pt x="95" y="149"/>
                </a:cubicBezTo>
                <a:cubicBezTo>
                  <a:pt x="49" y="123"/>
                  <a:pt x="36" y="85"/>
                  <a:pt x="33" y="74"/>
                </a:cubicBezTo>
                <a:cubicBezTo>
                  <a:pt x="29" y="59"/>
                  <a:pt x="35" y="50"/>
                  <a:pt x="39" y="46"/>
                </a:cubicBezTo>
                <a:cubicBezTo>
                  <a:pt x="49" y="36"/>
                  <a:pt x="49" y="36"/>
                  <a:pt x="49" y="36"/>
                </a:cubicBezTo>
                <a:cubicBezTo>
                  <a:pt x="52" y="33"/>
                  <a:pt x="56" y="32"/>
                  <a:pt x="60" y="32"/>
                </a:cubicBezTo>
                <a:cubicBezTo>
                  <a:pt x="66" y="32"/>
                  <a:pt x="69" y="36"/>
                  <a:pt x="70" y="36"/>
                </a:cubicBezTo>
                <a:cubicBezTo>
                  <a:pt x="71" y="37"/>
                  <a:pt x="83" y="49"/>
                  <a:pt x="87" y="54"/>
                </a:cubicBezTo>
                <a:cubicBezTo>
                  <a:pt x="92" y="59"/>
                  <a:pt x="91" y="67"/>
                  <a:pt x="87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73"/>
                  <a:pt x="87" y="73"/>
                  <a:pt x="87" y="73"/>
                </a:cubicBezTo>
                <a:cubicBezTo>
                  <a:pt x="84" y="75"/>
                  <a:pt x="78" y="81"/>
                  <a:pt x="75" y="84"/>
                </a:cubicBezTo>
                <a:cubicBezTo>
                  <a:pt x="85" y="103"/>
                  <a:pt x="102" y="113"/>
                  <a:pt x="108" y="116"/>
                </a:cubicBezTo>
                <a:cubicBezTo>
                  <a:pt x="117" y="108"/>
                  <a:pt x="117" y="108"/>
                  <a:pt x="117" y="108"/>
                </a:cubicBezTo>
                <a:cubicBezTo>
                  <a:pt x="122" y="102"/>
                  <a:pt x="126" y="101"/>
                  <a:pt x="129" y="101"/>
                </a:cubicBezTo>
                <a:cubicBezTo>
                  <a:pt x="136" y="101"/>
                  <a:pt x="140" y="105"/>
                  <a:pt x="141" y="107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62" y="128"/>
                  <a:pt x="160" y="136"/>
                  <a:pt x="157" y="142"/>
                </a:cubicBezTo>
                <a:cubicBezTo>
                  <a:pt x="156" y="142"/>
                  <a:pt x="156" y="142"/>
                  <a:pt x="156" y="142"/>
                </a:cubicBezTo>
                <a:cubicBezTo>
                  <a:pt x="156" y="142"/>
                  <a:pt x="156" y="143"/>
                  <a:pt x="145" y="154"/>
                </a:cubicBezTo>
                <a:cubicBezTo>
                  <a:pt x="141" y="158"/>
                  <a:pt x="135" y="160"/>
                  <a:pt x="129" y="160"/>
                </a:cubicBezTo>
                <a:close/>
                <a:moveTo>
                  <a:pt x="47" y="56"/>
                </a:moveTo>
                <a:cubicBezTo>
                  <a:pt x="47" y="56"/>
                  <a:pt x="42" y="60"/>
                  <a:pt x="45" y="70"/>
                </a:cubicBezTo>
                <a:cubicBezTo>
                  <a:pt x="48" y="81"/>
                  <a:pt x="59" y="115"/>
                  <a:pt x="101" y="139"/>
                </a:cubicBezTo>
                <a:cubicBezTo>
                  <a:pt x="101" y="139"/>
                  <a:pt x="101" y="139"/>
                  <a:pt x="101" y="139"/>
                </a:cubicBezTo>
                <a:cubicBezTo>
                  <a:pt x="106" y="141"/>
                  <a:pt x="119" y="148"/>
                  <a:pt x="129" y="148"/>
                </a:cubicBezTo>
                <a:cubicBezTo>
                  <a:pt x="132" y="148"/>
                  <a:pt x="134" y="147"/>
                  <a:pt x="136" y="145"/>
                </a:cubicBezTo>
                <a:cubicBezTo>
                  <a:pt x="144" y="137"/>
                  <a:pt x="147" y="135"/>
                  <a:pt x="147" y="134"/>
                </a:cubicBezTo>
                <a:cubicBezTo>
                  <a:pt x="148" y="134"/>
                  <a:pt x="148" y="132"/>
                  <a:pt x="148" y="131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31" y="115"/>
                  <a:pt x="130" y="114"/>
                  <a:pt x="130" y="114"/>
                </a:cubicBezTo>
                <a:cubicBezTo>
                  <a:pt x="129" y="114"/>
                  <a:pt x="128" y="115"/>
                  <a:pt x="127" y="116"/>
                </a:cubicBezTo>
                <a:cubicBezTo>
                  <a:pt x="126" y="116"/>
                  <a:pt x="126" y="116"/>
                  <a:pt x="126" y="116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5" y="128"/>
                  <a:pt x="112" y="130"/>
                  <a:pt x="109" y="130"/>
                </a:cubicBezTo>
                <a:cubicBezTo>
                  <a:pt x="108" y="130"/>
                  <a:pt x="107" y="130"/>
                  <a:pt x="106" y="130"/>
                </a:cubicBezTo>
                <a:cubicBezTo>
                  <a:pt x="106" y="130"/>
                  <a:pt x="106" y="130"/>
                  <a:pt x="106" y="130"/>
                </a:cubicBezTo>
                <a:cubicBezTo>
                  <a:pt x="104" y="129"/>
                  <a:pt x="76" y="116"/>
                  <a:pt x="63" y="88"/>
                </a:cubicBezTo>
                <a:cubicBezTo>
                  <a:pt x="61" y="85"/>
                  <a:pt x="61" y="81"/>
                  <a:pt x="64" y="77"/>
                </a:cubicBezTo>
                <a:cubicBezTo>
                  <a:pt x="66" y="75"/>
                  <a:pt x="75" y="66"/>
                  <a:pt x="77" y="64"/>
                </a:cubicBezTo>
                <a:cubicBezTo>
                  <a:pt x="77" y="63"/>
                  <a:pt x="78" y="62"/>
                  <a:pt x="78" y="62"/>
                </a:cubicBezTo>
                <a:cubicBezTo>
                  <a:pt x="78" y="62"/>
                  <a:pt x="78" y="62"/>
                  <a:pt x="78" y="62"/>
                </a:cubicBezTo>
                <a:cubicBezTo>
                  <a:pt x="74" y="58"/>
                  <a:pt x="62" y="46"/>
                  <a:pt x="61" y="45"/>
                </a:cubicBezTo>
                <a:cubicBezTo>
                  <a:pt x="61" y="45"/>
                  <a:pt x="60" y="44"/>
                  <a:pt x="59" y="44"/>
                </a:cubicBezTo>
                <a:cubicBezTo>
                  <a:pt x="59" y="44"/>
                  <a:pt x="58" y="44"/>
                  <a:pt x="57" y="45"/>
                </a:cubicBezTo>
                <a:cubicBezTo>
                  <a:pt x="47" y="56"/>
                  <a:pt x="47" y="56"/>
                  <a:pt x="47" y="5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de-DE"/>
              <a:t>Analog vs. Digital</a:t>
            </a:r>
            <a:endParaRPr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037430" y="2564903"/>
            <a:ext cx="2316647" cy="2232248"/>
          </a:xfrm>
          <a:prstGeom prst="rect">
            <a:avLst/>
          </a:prstGeom>
        </p:spPr>
      </p:pic>
      <p:sp>
        <p:nvSpPr>
          <p:cNvPr id="7" name="Рисунок 35"/>
          <p:cNvSpPr/>
          <p:nvPr/>
        </p:nvSpPr>
        <p:spPr bwMode="auto">
          <a:xfrm>
            <a:off x="6750290" y="2618818"/>
            <a:ext cx="2761480" cy="2686844"/>
          </a:xfrm>
          <a:custGeom>
            <a:avLst/>
            <a:gdLst>
              <a:gd name="connsiteX0" fmla="*/ 94360 w 482400"/>
              <a:gd name="connsiteY0" fmla="*/ 9649 h 469362"/>
              <a:gd name="connsiteX1" fmla="*/ 85563 w 482400"/>
              <a:gd name="connsiteY1" fmla="*/ 11704 h 469362"/>
              <a:gd name="connsiteX2" fmla="*/ 100992 w 482400"/>
              <a:gd name="connsiteY2" fmla="*/ 85632 h 469362"/>
              <a:gd name="connsiteX3" fmla="*/ 103443 w 482400"/>
              <a:gd name="connsiteY3" fmla="*/ 89191 h 469362"/>
              <a:gd name="connsiteX4" fmla="*/ 98485 w 482400"/>
              <a:gd name="connsiteY4" fmla="*/ 139208 h 469362"/>
              <a:gd name="connsiteX5" fmla="*/ 100033 w 482400"/>
              <a:gd name="connsiteY5" fmla="*/ 141303 h 469362"/>
              <a:gd name="connsiteX6" fmla="*/ 120860 w 482400"/>
              <a:gd name="connsiteY6" fmla="*/ 145643 h 469362"/>
              <a:gd name="connsiteX7" fmla="*/ 174065 w 482400"/>
              <a:gd name="connsiteY7" fmla="*/ 209428 h 469362"/>
              <a:gd name="connsiteX8" fmla="*/ 186772 w 482400"/>
              <a:gd name="connsiteY8" fmla="*/ 307922 h 469362"/>
              <a:gd name="connsiteX9" fmla="*/ 183515 w 482400"/>
              <a:gd name="connsiteY9" fmla="*/ 312864 h 469362"/>
              <a:gd name="connsiteX10" fmla="*/ 150054 w 482400"/>
              <a:gd name="connsiteY10" fmla="*/ 311396 h 469362"/>
              <a:gd name="connsiteX11" fmla="*/ 148424 w 482400"/>
              <a:gd name="connsiteY11" fmla="*/ 314572 h 469362"/>
              <a:gd name="connsiteX12" fmla="*/ 163786 w 482400"/>
              <a:gd name="connsiteY12" fmla="*/ 331726 h 469362"/>
              <a:gd name="connsiteX13" fmla="*/ 165158 w 482400"/>
              <a:gd name="connsiteY13" fmla="*/ 332297 h 469362"/>
              <a:gd name="connsiteX14" fmla="*/ 321309 w 482400"/>
              <a:gd name="connsiteY14" fmla="*/ 332297 h 469362"/>
              <a:gd name="connsiteX15" fmla="*/ 322677 w 482400"/>
              <a:gd name="connsiteY15" fmla="*/ 331729 h 469362"/>
              <a:gd name="connsiteX16" fmla="*/ 334982 w 482400"/>
              <a:gd name="connsiteY16" fmla="*/ 318196 h 469362"/>
              <a:gd name="connsiteX17" fmla="*/ 333380 w 482400"/>
              <a:gd name="connsiteY17" fmla="*/ 314997 h 469362"/>
              <a:gd name="connsiteX18" fmla="*/ 305410 w 482400"/>
              <a:gd name="connsiteY18" fmla="*/ 316123 h 469362"/>
              <a:gd name="connsiteX19" fmla="*/ 302153 w 482400"/>
              <a:gd name="connsiteY19" fmla="*/ 311181 h 469362"/>
              <a:gd name="connsiteX20" fmla="*/ 314860 w 482400"/>
              <a:gd name="connsiteY20" fmla="*/ 212687 h 469362"/>
              <a:gd name="connsiteX21" fmla="*/ 368065 w 482400"/>
              <a:gd name="connsiteY21" fmla="*/ 148902 h 469362"/>
              <a:gd name="connsiteX22" fmla="*/ 386777 w 482400"/>
              <a:gd name="connsiteY22" fmla="*/ 145004 h 469362"/>
              <a:gd name="connsiteX23" fmla="*/ 388325 w 482400"/>
              <a:gd name="connsiteY23" fmla="*/ 142911 h 469362"/>
              <a:gd name="connsiteX24" fmla="*/ 383026 w 482400"/>
              <a:gd name="connsiteY24" fmla="*/ 89191 h 469362"/>
              <a:gd name="connsiteX25" fmla="*/ 385477 w 482400"/>
              <a:gd name="connsiteY25" fmla="*/ 85632 h 469362"/>
              <a:gd name="connsiteX26" fmla="*/ 400906 w 482400"/>
              <a:gd name="connsiteY26" fmla="*/ 11704 h 469362"/>
              <a:gd name="connsiteX27" fmla="*/ 392108 w 482400"/>
              <a:gd name="connsiteY27" fmla="*/ 9649 h 469362"/>
              <a:gd name="connsiteX28" fmla="*/ 340188 w 482400"/>
              <a:gd name="connsiteY28" fmla="*/ 31465 h 469362"/>
              <a:gd name="connsiteX29" fmla="*/ 331484 w 482400"/>
              <a:gd name="connsiteY29" fmla="*/ 27591 h 469362"/>
              <a:gd name="connsiteX30" fmla="*/ 243234 w 482400"/>
              <a:gd name="connsiteY30" fmla="*/ 0 h 469362"/>
              <a:gd name="connsiteX31" fmla="*/ 154983 w 482400"/>
              <a:gd name="connsiteY31" fmla="*/ 27591 h 469362"/>
              <a:gd name="connsiteX32" fmla="*/ 146279 w 482400"/>
              <a:gd name="connsiteY32" fmla="*/ 31465 h 469362"/>
              <a:gd name="connsiteX33" fmla="*/ 94360 w 482400"/>
              <a:gd name="connsiteY33" fmla="*/ 9649 h 469362"/>
              <a:gd name="connsiteX34" fmla="*/ 174384 w 482400"/>
              <a:gd name="connsiteY34" fmla="*/ 153195 h 469362"/>
              <a:gd name="connsiteX35" fmla="*/ 213498 w 482400"/>
              <a:gd name="connsiteY35" fmla="*/ 114081 h 469362"/>
              <a:gd name="connsiteX36" fmla="*/ 174384 w 482400"/>
              <a:gd name="connsiteY36" fmla="*/ 74968 h 469362"/>
              <a:gd name="connsiteX37" fmla="*/ 135271 w 482400"/>
              <a:gd name="connsiteY37" fmla="*/ 114081 h 469362"/>
              <a:gd name="connsiteX38" fmla="*/ 174384 w 482400"/>
              <a:gd name="connsiteY38" fmla="*/ 153195 h 469362"/>
              <a:gd name="connsiteX39" fmla="*/ 350395 w 482400"/>
              <a:gd name="connsiteY39" fmla="*/ 114081 h 469362"/>
              <a:gd name="connsiteX40" fmla="*/ 311282 w 482400"/>
              <a:gd name="connsiteY40" fmla="*/ 153195 h 469362"/>
              <a:gd name="connsiteX41" fmla="*/ 272168 w 482400"/>
              <a:gd name="connsiteY41" fmla="*/ 114081 h 469362"/>
              <a:gd name="connsiteX42" fmla="*/ 311282 w 482400"/>
              <a:gd name="connsiteY42" fmla="*/ 74968 h 469362"/>
              <a:gd name="connsiteX43" fmla="*/ 350395 w 482400"/>
              <a:gd name="connsiteY43" fmla="*/ 114081 h 469362"/>
              <a:gd name="connsiteX44" fmla="*/ 244718 w 482400"/>
              <a:gd name="connsiteY44" fmla="*/ 163934 h 469362"/>
              <a:gd name="connsiteX45" fmla="*/ 241269 w 482400"/>
              <a:gd name="connsiteY45" fmla="*/ 163952 h 469362"/>
              <a:gd name="connsiteX46" fmla="*/ 237660 w 482400"/>
              <a:gd name="connsiteY46" fmla="*/ 157295 h 469362"/>
              <a:gd name="connsiteX47" fmla="*/ 238508 w 482400"/>
              <a:gd name="connsiteY47" fmla="*/ 154778 h 469362"/>
              <a:gd name="connsiteX48" fmla="*/ 247375 w 482400"/>
              <a:gd name="connsiteY48" fmla="*/ 154766 h 469362"/>
              <a:gd name="connsiteX49" fmla="*/ 248238 w 482400"/>
              <a:gd name="connsiteY49" fmla="*/ 157270 h 469362"/>
              <a:gd name="connsiteX50" fmla="*/ 244718 w 482400"/>
              <a:gd name="connsiteY50" fmla="*/ 163934 h 469362"/>
              <a:gd name="connsiteX51" fmla="*/ 264491 w 482400"/>
              <a:gd name="connsiteY51" fmla="*/ 142566 h 469362"/>
              <a:gd name="connsiteX52" fmla="*/ 272641 w 482400"/>
              <a:gd name="connsiteY52" fmla="*/ 149738 h 469362"/>
              <a:gd name="connsiteX53" fmla="*/ 273078 w 482400"/>
              <a:gd name="connsiteY53" fmla="*/ 152120 h 469362"/>
              <a:gd name="connsiteX54" fmla="*/ 254214 w 482400"/>
              <a:gd name="connsiteY54" fmla="*/ 187825 h 469362"/>
              <a:gd name="connsiteX55" fmla="*/ 254199 w 482400"/>
              <a:gd name="connsiteY55" fmla="*/ 187852 h 469362"/>
              <a:gd name="connsiteX56" fmla="*/ 253493 w 482400"/>
              <a:gd name="connsiteY56" fmla="*/ 189189 h 469362"/>
              <a:gd name="connsiteX57" fmla="*/ 248924 w 482400"/>
              <a:gd name="connsiteY57" fmla="*/ 197837 h 469362"/>
              <a:gd name="connsiteX58" fmla="*/ 237429 w 482400"/>
              <a:gd name="connsiteY58" fmla="*/ 197899 h 469362"/>
              <a:gd name="connsiteX59" fmla="*/ 232767 w 482400"/>
              <a:gd name="connsiteY59" fmla="*/ 189301 h 469362"/>
              <a:gd name="connsiteX60" fmla="*/ 232046 w 482400"/>
              <a:gd name="connsiteY60" fmla="*/ 187971 h 469362"/>
              <a:gd name="connsiteX61" fmla="*/ 232032 w 482400"/>
              <a:gd name="connsiteY61" fmla="*/ 187944 h 469362"/>
              <a:gd name="connsiteX62" fmla="*/ 212621 w 482400"/>
              <a:gd name="connsiteY62" fmla="*/ 152146 h 469362"/>
              <a:gd name="connsiteX63" fmla="*/ 213067 w 482400"/>
              <a:gd name="connsiteY63" fmla="*/ 149728 h 469362"/>
              <a:gd name="connsiteX64" fmla="*/ 221740 w 482400"/>
              <a:gd name="connsiteY64" fmla="*/ 142292 h 469362"/>
              <a:gd name="connsiteX65" fmla="*/ 264491 w 482400"/>
              <a:gd name="connsiteY65" fmla="*/ 142566 h 469362"/>
              <a:gd name="connsiteX66" fmla="*/ 223857 w 482400"/>
              <a:gd name="connsiteY66" fmla="*/ 228652 h 469362"/>
              <a:gd name="connsiteX67" fmla="*/ 223788 w 482400"/>
              <a:gd name="connsiteY67" fmla="*/ 228807 h 469362"/>
              <a:gd name="connsiteX68" fmla="*/ 223693 w 482400"/>
              <a:gd name="connsiteY68" fmla="*/ 229028 h 469362"/>
              <a:gd name="connsiteX69" fmla="*/ 220638 w 482400"/>
              <a:gd name="connsiteY69" fmla="*/ 233601 h 469362"/>
              <a:gd name="connsiteX70" fmla="*/ 216066 w 482400"/>
              <a:gd name="connsiteY70" fmla="*/ 236656 h 469362"/>
              <a:gd name="connsiteX71" fmla="*/ 210673 w 482400"/>
              <a:gd name="connsiteY71" fmla="*/ 237729 h 469362"/>
              <a:gd name="connsiteX72" fmla="*/ 205280 w 482400"/>
              <a:gd name="connsiteY72" fmla="*/ 236656 h 469362"/>
              <a:gd name="connsiteX73" fmla="*/ 200708 w 482400"/>
              <a:gd name="connsiteY73" fmla="*/ 233601 h 469362"/>
              <a:gd name="connsiteX74" fmla="*/ 197653 w 482400"/>
              <a:gd name="connsiteY74" fmla="*/ 229028 h 469362"/>
              <a:gd name="connsiteX75" fmla="*/ 197609 w 482400"/>
              <a:gd name="connsiteY75" fmla="*/ 228922 h 469362"/>
              <a:gd name="connsiteX76" fmla="*/ 197540 w 482400"/>
              <a:gd name="connsiteY76" fmla="*/ 228765 h 469362"/>
              <a:gd name="connsiteX77" fmla="*/ 197489 w 482400"/>
              <a:gd name="connsiteY77" fmla="*/ 228652 h 469362"/>
              <a:gd name="connsiteX78" fmla="*/ 196590 w 482400"/>
              <a:gd name="connsiteY78" fmla="*/ 227043 h 469362"/>
              <a:gd name="connsiteX79" fmla="*/ 191046 w 482400"/>
              <a:gd name="connsiteY79" fmla="*/ 223636 h 469362"/>
              <a:gd name="connsiteX80" fmla="*/ 190208 w 482400"/>
              <a:gd name="connsiteY80" fmla="*/ 223636 h 469362"/>
              <a:gd name="connsiteX81" fmla="*/ 184590 w 482400"/>
              <a:gd name="connsiteY81" fmla="*/ 229948 h 469362"/>
              <a:gd name="connsiteX82" fmla="*/ 185880 w 482400"/>
              <a:gd name="connsiteY82" fmla="*/ 233905 h 469362"/>
              <a:gd name="connsiteX83" fmla="*/ 186352 w 482400"/>
              <a:gd name="connsiteY83" fmla="*/ 234978 h 469362"/>
              <a:gd name="connsiteX84" fmla="*/ 191697 w 482400"/>
              <a:gd name="connsiteY84" fmla="*/ 242612 h 469362"/>
              <a:gd name="connsiteX85" fmla="*/ 200403 w 482400"/>
              <a:gd name="connsiteY85" fmla="*/ 248429 h 469362"/>
              <a:gd name="connsiteX86" fmla="*/ 210673 w 482400"/>
              <a:gd name="connsiteY86" fmla="*/ 250472 h 469362"/>
              <a:gd name="connsiteX87" fmla="*/ 220943 w 482400"/>
              <a:gd name="connsiteY87" fmla="*/ 248429 h 469362"/>
              <a:gd name="connsiteX88" fmla="*/ 229649 w 482400"/>
              <a:gd name="connsiteY88" fmla="*/ 242612 h 469362"/>
              <a:gd name="connsiteX89" fmla="*/ 234995 w 482400"/>
              <a:gd name="connsiteY89" fmla="*/ 234978 h 469362"/>
              <a:gd name="connsiteX90" fmla="*/ 235467 w 482400"/>
              <a:gd name="connsiteY90" fmla="*/ 233905 h 469362"/>
              <a:gd name="connsiteX91" fmla="*/ 236757 w 482400"/>
              <a:gd name="connsiteY91" fmla="*/ 229948 h 469362"/>
              <a:gd name="connsiteX92" fmla="*/ 231137 w 482400"/>
              <a:gd name="connsiteY92" fmla="*/ 223636 h 469362"/>
              <a:gd name="connsiteX93" fmla="*/ 230300 w 482400"/>
              <a:gd name="connsiteY93" fmla="*/ 223636 h 469362"/>
              <a:gd name="connsiteX94" fmla="*/ 224756 w 482400"/>
              <a:gd name="connsiteY94" fmla="*/ 227043 h 469362"/>
              <a:gd name="connsiteX95" fmla="*/ 223857 w 482400"/>
              <a:gd name="connsiteY95" fmla="*/ 228652 h 469362"/>
              <a:gd name="connsiteX96" fmla="*/ 292072 w 482400"/>
              <a:gd name="connsiteY96" fmla="*/ 229044 h 469362"/>
              <a:gd name="connsiteX97" fmla="*/ 292141 w 482400"/>
              <a:gd name="connsiteY97" fmla="*/ 228882 h 469362"/>
              <a:gd name="connsiteX98" fmla="*/ 292201 w 482400"/>
              <a:gd name="connsiteY98" fmla="*/ 228744 h 469362"/>
              <a:gd name="connsiteX99" fmla="*/ 293144 w 482400"/>
              <a:gd name="connsiteY99" fmla="*/ 227044 h 469362"/>
              <a:gd name="connsiteX100" fmla="*/ 298698 w 482400"/>
              <a:gd name="connsiteY100" fmla="*/ 223636 h 469362"/>
              <a:gd name="connsiteX101" fmla="*/ 299499 w 482400"/>
              <a:gd name="connsiteY101" fmla="*/ 223636 h 469362"/>
              <a:gd name="connsiteX102" fmla="*/ 305103 w 482400"/>
              <a:gd name="connsiteY102" fmla="*/ 229928 h 469362"/>
              <a:gd name="connsiteX103" fmla="*/ 303808 w 482400"/>
              <a:gd name="connsiteY103" fmla="*/ 233905 h 469362"/>
              <a:gd name="connsiteX104" fmla="*/ 303301 w 482400"/>
              <a:gd name="connsiteY104" fmla="*/ 235055 h 469362"/>
              <a:gd name="connsiteX105" fmla="*/ 297991 w 482400"/>
              <a:gd name="connsiteY105" fmla="*/ 242612 h 469362"/>
              <a:gd name="connsiteX106" fmla="*/ 289285 w 482400"/>
              <a:gd name="connsiteY106" fmla="*/ 248429 h 469362"/>
              <a:gd name="connsiteX107" fmla="*/ 279015 w 482400"/>
              <a:gd name="connsiteY107" fmla="*/ 250472 h 469362"/>
              <a:gd name="connsiteX108" fmla="*/ 268745 w 482400"/>
              <a:gd name="connsiteY108" fmla="*/ 248429 h 469362"/>
              <a:gd name="connsiteX109" fmla="*/ 260039 w 482400"/>
              <a:gd name="connsiteY109" fmla="*/ 242612 h 469362"/>
              <a:gd name="connsiteX110" fmla="*/ 254729 w 482400"/>
              <a:gd name="connsiteY110" fmla="*/ 235055 h 469362"/>
              <a:gd name="connsiteX111" fmla="*/ 254222 w 482400"/>
              <a:gd name="connsiteY111" fmla="*/ 233905 h 469362"/>
              <a:gd name="connsiteX112" fmla="*/ 252927 w 482400"/>
              <a:gd name="connsiteY112" fmla="*/ 229928 h 469362"/>
              <a:gd name="connsiteX113" fmla="*/ 258531 w 482400"/>
              <a:gd name="connsiteY113" fmla="*/ 223636 h 469362"/>
              <a:gd name="connsiteX114" fmla="*/ 259332 w 482400"/>
              <a:gd name="connsiteY114" fmla="*/ 223636 h 469362"/>
              <a:gd name="connsiteX115" fmla="*/ 264885 w 482400"/>
              <a:gd name="connsiteY115" fmla="*/ 227044 h 469362"/>
              <a:gd name="connsiteX116" fmla="*/ 265828 w 482400"/>
              <a:gd name="connsiteY116" fmla="*/ 228744 h 469362"/>
              <a:gd name="connsiteX117" fmla="*/ 265897 w 482400"/>
              <a:gd name="connsiteY117" fmla="*/ 228901 h 469362"/>
              <a:gd name="connsiteX118" fmla="*/ 265958 w 482400"/>
              <a:gd name="connsiteY118" fmla="*/ 229044 h 469362"/>
              <a:gd name="connsiteX119" fmla="*/ 269021 w 482400"/>
              <a:gd name="connsiteY119" fmla="*/ 233629 h 469362"/>
              <a:gd name="connsiteX120" fmla="*/ 273606 w 482400"/>
              <a:gd name="connsiteY120" fmla="*/ 236693 h 469362"/>
              <a:gd name="connsiteX121" fmla="*/ 279015 w 482400"/>
              <a:gd name="connsiteY121" fmla="*/ 237768 h 469362"/>
              <a:gd name="connsiteX122" fmla="*/ 284423 w 482400"/>
              <a:gd name="connsiteY122" fmla="*/ 236693 h 469362"/>
              <a:gd name="connsiteX123" fmla="*/ 289008 w 482400"/>
              <a:gd name="connsiteY123" fmla="*/ 233629 h 469362"/>
              <a:gd name="connsiteX124" fmla="*/ 292072 w 482400"/>
              <a:gd name="connsiteY124" fmla="*/ 229044 h 469362"/>
              <a:gd name="connsiteX125" fmla="*/ 269285 w 482400"/>
              <a:gd name="connsiteY125" fmla="*/ 277800 h 469362"/>
              <a:gd name="connsiteX126" fmla="*/ 263555 w 482400"/>
              <a:gd name="connsiteY126" fmla="*/ 271345 h 469362"/>
              <a:gd name="connsiteX127" fmla="*/ 260557 w 482400"/>
              <a:gd name="connsiteY127" fmla="*/ 271345 h 469362"/>
              <a:gd name="connsiteX128" fmla="*/ 254727 w 482400"/>
              <a:gd name="connsiteY128" fmla="*/ 276104 h 469362"/>
              <a:gd name="connsiteX129" fmla="*/ 252031 w 482400"/>
              <a:gd name="connsiteY129" fmla="*/ 280139 h 469362"/>
              <a:gd name="connsiteX130" fmla="*/ 247997 w 482400"/>
              <a:gd name="connsiteY130" fmla="*/ 282835 h 469362"/>
              <a:gd name="connsiteX131" fmla="*/ 243237 w 482400"/>
              <a:gd name="connsiteY131" fmla="*/ 283782 h 469362"/>
              <a:gd name="connsiteX132" fmla="*/ 238478 w 482400"/>
              <a:gd name="connsiteY132" fmla="*/ 282835 h 469362"/>
              <a:gd name="connsiteX133" fmla="*/ 234443 w 482400"/>
              <a:gd name="connsiteY133" fmla="*/ 280139 h 469362"/>
              <a:gd name="connsiteX134" fmla="*/ 231748 w 482400"/>
              <a:gd name="connsiteY134" fmla="*/ 276104 h 469362"/>
              <a:gd name="connsiteX135" fmla="*/ 225917 w 482400"/>
              <a:gd name="connsiteY135" fmla="*/ 271345 h 469362"/>
              <a:gd name="connsiteX136" fmla="*/ 222920 w 482400"/>
              <a:gd name="connsiteY136" fmla="*/ 271345 h 469362"/>
              <a:gd name="connsiteX137" fmla="*/ 217189 w 482400"/>
              <a:gd name="connsiteY137" fmla="*/ 277800 h 469362"/>
              <a:gd name="connsiteX138" fmla="*/ 218444 w 482400"/>
              <a:gd name="connsiteY138" fmla="*/ 281615 h 469362"/>
              <a:gd name="connsiteX139" fmla="*/ 224261 w 482400"/>
              <a:gd name="connsiteY139" fmla="*/ 290321 h 469362"/>
              <a:gd name="connsiteX140" fmla="*/ 232967 w 482400"/>
              <a:gd name="connsiteY140" fmla="*/ 296139 h 469362"/>
              <a:gd name="connsiteX141" fmla="*/ 243237 w 482400"/>
              <a:gd name="connsiteY141" fmla="*/ 298181 h 469362"/>
              <a:gd name="connsiteX142" fmla="*/ 253507 w 482400"/>
              <a:gd name="connsiteY142" fmla="*/ 296139 h 469362"/>
              <a:gd name="connsiteX143" fmla="*/ 262213 w 482400"/>
              <a:gd name="connsiteY143" fmla="*/ 290321 h 469362"/>
              <a:gd name="connsiteX144" fmla="*/ 268031 w 482400"/>
              <a:gd name="connsiteY144" fmla="*/ 281615 h 469362"/>
              <a:gd name="connsiteX145" fmla="*/ 269285 w 482400"/>
              <a:gd name="connsiteY145" fmla="*/ 277800 h 469362"/>
              <a:gd name="connsiteX146" fmla="*/ 110324 w 482400"/>
              <a:gd name="connsiteY146" fmla="*/ 155055 h 469362"/>
              <a:gd name="connsiteX147" fmla="*/ 72619 w 482400"/>
              <a:gd name="connsiteY147" fmla="*/ 197720 h 469362"/>
              <a:gd name="connsiteX148" fmla="*/ 125431 w 482400"/>
              <a:gd name="connsiteY148" fmla="*/ 297044 h 469362"/>
              <a:gd name="connsiteX149" fmla="*/ 125541 w 482400"/>
              <a:gd name="connsiteY149" fmla="*/ 297063 h 469362"/>
              <a:gd name="connsiteX150" fmla="*/ 172626 w 482400"/>
              <a:gd name="connsiteY150" fmla="*/ 301912 h 469362"/>
              <a:gd name="connsiteX151" fmla="*/ 174113 w 482400"/>
              <a:gd name="connsiteY151" fmla="*/ 299733 h 469362"/>
              <a:gd name="connsiteX152" fmla="*/ 163736 w 482400"/>
              <a:gd name="connsiteY152" fmla="*/ 227062 h 469362"/>
              <a:gd name="connsiteX153" fmla="*/ 110324 w 482400"/>
              <a:gd name="connsiteY153" fmla="*/ 155055 h 469362"/>
              <a:gd name="connsiteX154" fmla="*/ 416306 w 482400"/>
              <a:gd name="connsiteY154" fmla="*/ 200980 h 469362"/>
              <a:gd name="connsiteX155" fmla="*/ 378601 w 482400"/>
              <a:gd name="connsiteY155" fmla="*/ 158315 h 469362"/>
              <a:gd name="connsiteX156" fmla="*/ 325188 w 482400"/>
              <a:gd name="connsiteY156" fmla="*/ 230322 h 469362"/>
              <a:gd name="connsiteX157" fmla="*/ 314812 w 482400"/>
              <a:gd name="connsiteY157" fmla="*/ 302993 h 469362"/>
              <a:gd name="connsiteX158" fmla="*/ 316299 w 482400"/>
              <a:gd name="connsiteY158" fmla="*/ 305171 h 469362"/>
              <a:gd name="connsiteX159" fmla="*/ 363385 w 482400"/>
              <a:gd name="connsiteY159" fmla="*/ 300323 h 469362"/>
              <a:gd name="connsiteX160" fmla="*/ 363494 w 482400"/>
              <a:gd name="connsiteY160" fmla="*/ 300304 h 469362"/>
              <a:gd name="connsiteX161" fmla="*/ 416306 w 482400"/>
              <a:gd name="connsiteY161" fmla="*/ 200980 h 469362"/>
              <a:gd name="connsiteX162" fmla="*/ 192543 w 482400"/>
              <a:gd name="connsiteY162" fmla="*/ 113309 h 469362"/>
              <a:gd name="connsiteX163" fmla="*/ 174652 w 482400"/>
              <a:gd name="connsiteY163" fmla="*/ 131200 h 469362"/>
              <a:gd name="connsiteX164" fmla="*/ 156761 w 482400"/>
              <a:gd name="connsiteY164" fmla="*/ 113309 h 469362"/>
              <a:gd name="connsiteX165" fmla="*/ 157123 w 482400"/>
              <a:gd name="connsiteY165" fmla="*/ 109712 h 469362"/>
              <a:gd name="connsiteX166" fmla="*/ 158406 w 482400"/>
              <a:gd name="connsiteY166" fmla="*/ 109535 h 469362"/>
              <a:gd name="connsiteX167" fmla="*/ 165706 w 482400"/>
              <a:gd name="connsiteY167" fmla="*/ 113309 h 469362"/>
              <a:gd name="connsiteX168" fmla="*/ 174652 w 482400"/>
              <a:gd name="connsiteY168" fmla="*/ 104364 h 469362"/>
              <a:gd name="connsiteX169" fmla="*/ 170878 w 482400"/>
              <a:gd name="connsiteY169" fmla="*/ 97064 h 469362"/>
              <a:gd name="connsiteX170" fmla="*/ 171054 w 482400"/>
              <a:gd name="connsiteY170" fmla="*/ 95780 h 469362"/>
              <a:gd name="connsiteX171" fmla="*/ 174652 w 482400"/>
              <a:gd name="connsiteY171" fmla="*/ 95419 h 469362"/>
              <a:gd name="connsiteX172" fmla="*/ 192543 w 482400"/>
              <a:gd name="connsiteY172" fmla="*/ 113309 h 469362"/>
              <a:gd name="connsiteX173" fmla="*/ 311816 w 482400"/>
              <a:gd name="connsiteY173" fmla="*/ 131200 h 469362"/>
              <a:gd name="connsiteX174" fmla="*/ 329707 w 482400"/>
              <a:gd name="connsiteY174" fmla="*/ 113309 h 469362"/>
              <a:gd name="connsiteX175" fmla="*/ 311816 w 482400"/>
              <a:gd name="connsiteY175" fmla="*/ 95419 h 469362"/>
              <a:gd name="connsiteX176" fmla="*/ 308219 w 482400"/>
              <a:gd name="connsiteY176" fmla="*/ 95780 h 469362"/>
              <a:gd name="connsiteX177" fmla="*/ 308042 w 482400"/>
              <a:gd name="connsiteY177" fmla="*/ 97064 h 469362"/>
              <a:gd name="connsiteX178" fmla="*/ 311816 w 482400"/>
              <a:gd name="connsiteY178" fmla="*/ 104364 h 469362"/>
              <a:gd name="connsiteX179" fmla="*/ 302871 w 482400"/>
              <a:gd name="connsiteY179" fmla="*/ 113309 h 469362"/>
              <a:gd name="connsiteX180" fmla="*/ 295571 w 482400"/>
              <a:gd name="connsiteY180" fmla="*/ 109535 h 469362"/>
              <a:gd name="connsiteX181" fmla="*/ 294287 w 482400"/>
              <a:gd name="connsiteY181" fmla="*/ 109712 h 469362"/>
              <a:gd name="connsiteX182" fmla="*/ 293926 w 482400"/>
              <a:gd name="connsiteY182" fmla="*/ 113309 h 469362"/>
              <a:gd name="connsiteX183" fmla="*/ 311816 w 482400"/>
              <a:gd name="connsiteY183" fmla="*/ 131200 h 469362"/>
              <a:gd name="connsiteX184" fmla="*/ 19557 w 482400"/>
              <a:gd name="connsiteY184" fmla="*/ 345503 h 469362"/>
              <a:gd name="connsiteX185" fmla="*/ 0 w 482400"/>
              <a:gd name="connsiteY185" fmla="*/ 365059 h 469362"/>
              <a:gd name="connsiteX186" fmla="*/ 0 w 482400"/>
              <a:gd name="connsiteY186" fmla="*/ 449805 h 469362"/>
              <a:gd name="connsiteX187" fmla="*/ 19557 w 482400"/>
              <a:gd name="connsiteY187" fmla="*/ 469362 h 469362"/>
              <a:gd name="connsiteX188" fmla="*/ 462843 w 482400"/>
              <a:gd name="connsiteY188" fmla="*/ 469362 h 469362"/>
              <a:gd name="connsiteX189" fmla="*/ 482400 w 482400"/>
              <a:gd name="connsiteY189" fmla="*/ 449805 h 469362"/>
              <a:gd name="connsiteX190" fmla="*/ 482400 w 482400"/>
              <a:gd name="connsiteY190" fmla="*/ 365059 h 469362"/>
              <a:gd name="connsiteX191" fmla="*/ 462843 w 482400"/>
              <a:gd name="connsiteY191" fmla="*/ 345503 h 469362"/>
              <a:gd name="connsiteX192" fmla="*/ 19557 w 482400"/>
              <a:gd name="connsiteY192" fmla="*/ 345503 h 469362"/>
              <a:gd name="connsiteX193" fmla="*/ 39114 w 482400"/>
              <a:gd name="connsiteY193" fmla="*/ 365059 h 469362"/>
              <a:gd name="connsiteX194" fmla="*/ 32595 w 482400"/>
              <a:gd name="connsiteY194" fmla="*/ 371578 h 469362"/>
              <a:gd name="connsiteX195" fmla="*/ 32595 w 482400"/>
              <a:gd name="connsiteY195" fmla="*/ 378097 h 469362"/>
              <a:gd name="connsiteX196" fmla="*/ 39114 w 482400"/>
              <a:gd name="connsiteY196" fmla="*/ 384616 h 469362"/>
              <a:gd name="connsiteX197" fmla="*/ 45632 w 482400"/>
              <a:gd name="connsiteY197" fmla="*/ 384616 h 469362"/>
              <a:gd name="connsiteX198" fmla="*/ 52151 w 482400"/>
              <a:gd name="connsiteY198" fmla="*/ 378097 h 469362"/>
              <a:gd name="connsiteX199" fmla="*/ 52151 w 482400"/>
              <a:gd name="connsiteY199" fmla="*/ 371578 h 469362"/>
              <a:gd name="connsiteX200" fmla="*/ 45632 w 482400"/>
              <a:gd name="connsiteY200" fmla="*/ 365059 h 469362"/>
              <a:gd name="connsiteX201" fmla="*/ 39114 w 482400"/>
              <a:gd name="connsiteY201" fmla="*/ 365059 h 469362"/>
              <a:gd name="connsiteX202" fmla="*/ 423730 w 482400"/>
              <a:gd name="connsiteY202" fmla="*/ 371578 h 469362"/>
              <a:gd name="connsiteX203" fmla="*/ 430249 w 482400"/>
              <a:gd name="connsiteY203" fmla="*/ 365059 h 469362"/>
              <a:gd name="connsiteX204" fmla="*/ 443287 w 482400"/>
              <a:gd name="connsiteY204" fmla="*/ 365059 h 469362"/>
              <a:gd name="connsiteX205" fmla="*/ 449805 w 482400"/>
              <a:gd name="connsiteY205" fmla="*/ 371578 h 469362"/>
              <a:gd name="connsiteX206" fmla="*/ 449805 w 482400"/>
              <a:gd name="connsiteY206" fmla="*/ 378097 h 469362"/>
              <a:gd name="connsiteX207" fmla="*/ 443287 w 482400"/>
              <a:gd name="connsiteY207" fmla="*/ 384616 h 469362"/>
              <a:gd name="connsiteX208" fmla="*/ 430249 w 482400"/>
              <a:gd name="connsiteY208" fmla="*/ 384616 h 469362"/>
              <a:gd name="connsiteX209" fmla="*/ 423730 w 482400"/>
              <a:gd name="connsiteY209" fmla="*/ 378097 h 469362"/>
              <a:gd name="connsiteX210" fmla="*/ 423730 w 482400"/>
              <a:gd name="connsiteY210" fmla="*/ 371578 h 469362"/>
              <a:gd name="connsiteX211" fmla="*/ 391135 w 482400"/>
              <a:gd name="connsiteY211" fmla="*/ 365059 h 469362"/>
              <a:gd name="connsiteX212" fmla="*/ 384616 w 482400"/>
              <a:gd name="connsiteY212" fmla="*/ 371578 h 469362"/>
              <a:gd name="connsiteX213" fmla="*/ 384616 w 482400"/>
              <a:gd name="connsiteY213" fmla="*/ 378097 h 469362"/>
              <a:gd name="connsiteX214" fmla="*/ 391135 w 482400"/>
              <a:gd name="connsiteY214" fmla="*/ 384616 h 469362"/>
              <a:gd name="connsiteX215" fmla="*/ 397654 w 482400"/>
              <a:gd name="connsiteY215" fmla="*/ 384616 h 469362"/>
              <a:gd name="connsiteX216" fmla="*/ 404173 w 482400"/>
              <a:gd name="connsiteY216" fmla="*/ 378097 h 469362"/>
              <a:gd name="connsiteX217" fmla="*/ 404173 w 482400"/>
              <a:gd name="connsiteY217" fmla="*/ 371578 h 469362"/>
              <a:gd name="connsiteX218" fmla="*/ 397654 w 482400"/>
              <a:gd name="connsiteY218" fmla="*/ 365059 h 469362"/>
              <a:gd name="connsiteX219" fmla="*/ 391135 w 482400"/>
              <a:gd name="connsiteY219" fmla="*/ 365059 h 469362"/>
              <a:gd name="connsiteX220" fmla="*/ 345503 w 482400"/>
              <a:gd name="connsiteY220" fmla="*/ 371578 h 469362"/>
              <a:gd name="connsiteX221" fmla="*/ 352022 w 482400"/>
              <a:gd name="connsiteY221" fmla="*/ 365059 h 469362"/>
              <a:gd name="connsiteX222" fmla="*/ 358541 w 482400"/>
              <a:gd name="connsiteY222" fmla="*/ 365059 h 469362"/>
              <a:gd name="connsiteX223" fmla="*/ 365059 w 482400"/>
              <a:gd name="connsiteY223" fmla="*/ 371578 h 469362"/>
              <a:gd name="connsiteX224" fmla="*/ 365059 w 482400"/>
              <a:gd name="connsiteY224" fmla="*/ 378097 h 469362"/>
              <a:gd name="connsiteX225" fmla="*/ 358541 w 482400"/>
              <a:gd name="connsiteY225" fmla="*/ 384616 h 469362"/>
              <a:gd name="connsiteX226" fmla="*/ 352022 w 482400"/>
              <a:gd name="connsiteY226" fmla="*/ 384616 h 469362"/>
              <a:gd name="connsiteX227" fmla="*/ 345503 w 482400"/>
              <a:gd name="connsiteY227" fmla="*/ 378097 h 469362"/>
              <a:gd name="connsiteX228" fmla="*/ 345503 w 482400"/>
              <a:gd name="connsiteY228" fmla="*/ 371578 h 469362"/>
              <a:gd name="connsiteX229" fmla="*/ 312908 w 482400"/>
              <a:gd name="connsiteY229" fmla="*/ 365059 h 469362"/>
              <a:gd name="connsiteX230" fmla="*/ 306389 w 482400"/>
              <a:gd name="connsiteY230" fmla="*/ 371578 h 469362"/>
              <a:gd name="connsiteX231" fmla="*/ 306389 w 482400"/>
              <a:gd name="connsiteY231" fmla="*/ 378097 h 469362"/>
              <a:gd name="connsiteX232" fmla="*/ 312908 w 482400"/>
              <a:gd name="connsiteY232" fmla="*/ 384616 h 469362"/>
              <a:gd name="connsiteX233" fmla="*/ 319427 w 482400"/>
              <a:gd name="connsiteY233" fmla="*/ 384616 h 469362"/>
              <a:gd name="connsiteX234" fmla="*/ 325946 w 482400"/>
              <a:gd name="connsiteY234" fmla="*/ 378097 h 469362"/>
              <a:gd name="connsiteX235" fmla="*/ 325946 w 482400"/>
              <a:gd name="connsiteY235" fmla="*/ 371578 h 469362"/>
              <a:gd name="connsiteX236" fmla="*/ 319427 w 482400"/>
              <a:gd name="connsiteY236" fmla="*/ 365059 h 469362"/>
              <a:gd name="connsiteX237" fmla="*/ 312908 w 482400"/>
              <a:gd name="connsiteY237" fmla="*/ 365059 h 469362"/>
              <a:gd name="connsiteX238" fmla="*/ 267276 w 482400"/>
              <a:gd name="connsiteY238" fmla="*/ 371578 h 469362"/>
              <a:gd name="connsiteX239" fmla="*/ 273795 w 482400"/>
              <a:gd name="connsiteY239" fmla="*/ 365059 h 469362"/>
              <a:gd name="connsiteX240" fmla="*/ 280314 w 482400"/>
              <a:gd name="connsiteY240" fmla="*/ 365059 h 469362"/>
              <a:gd name="connsiteX241" fmla="*/ 286832 w 482400"/>
              <a:gd name="connsiteY241" fmla="*/ 371578 h 469362"/>
              <a:gd name="connsiteX242" fmla="*/ 286832 w 482400"/>
              <a:gd name="connsiteY242" fmla="*/ 378097 h 469362"/>
              <a:gd name="connsiteX243" fmla="*/ 280314 w 482400"/>
              <a:gd name="connsiteY243" fmla="*/ 384616 h 469362"/>
              <a:gd name="connsiteX244" fmla="*/ 273795 w 482400"/>
              <a:gd name="connsiteY244" fmla="*/ 384616 h 469362"/>
              <a:gd name="connsiteX245" fmla="*/ 267276 w 482400"/>
              <a:gd name="connsiteY245" fmla="*/ 378097 h 469362"/>
              <a:gd name="connsiteX246" fmla="*/ 267276 w 482400"/>
              <a:gd name="connsiteY246" fmla="*/ 371578 h 469362"/>
              <a:gd name="connsiteX247" fmla="*/ 234681 w 482400"/>
              <a:gd name="connsiteY247" fmla="*/ 365059 h 469362"/>
              <a:gd name="connsiteX248" fmla="*/ 228162 w 482400"/>
              <a:gd name="connsiteY248" fmla="*/ 371578 h 469362"/>
              <a:gd name="connsiteX249" fmla="*/ 228162 w 482400"/>
              <a:gd name="connsiteY249" fmla="*/ 378097 h 469362"/>
              <a:gd name="connsiteX250" fmla="*/ 234681 w 482400"/>
              <a:gd name="connsiteY250" fmla="*/ 384616 h 469362"/>
              <a:gd name="connsiteX251" fmla="*/ 241200 w 482400"/>
              <a:gd name="connsiteY251" fmla="*/ 384616 h 469362"/>
              <a:gd name="connsiteX252" fmla="*/ 247719 w 482400"/>
              <a:gd name="connsiteY252" fmla="*/ 378097 h 469362"/>
              <a:gd name="connsiteX253" fmla="*/ 247719 w 482400"/>
              <a:gd name="connsiteY253" fmla="*/ 371578 h 469362"/>
              <a:gd name="connsiteX254" fmla="*/ 241200 w 482400"/>
              <a:gd name="connsiteY254" fmla="*/ 365059 h 469362"/>
              <a:gd name="connsiteX255" fmla="*/ 234681 w 482400"/>
              <a:gd name="connsiteY255" fmla="*/ 365059 h 469362"/>
              <a:gd name="connsiteX256" fmla="*/ 189049 w 482400"/>
              <a:gd name="connsiteY256" fmla="*/ 371578 h 469362"/>
              <a:gd name="connsiteX257" fmla="*/ 195568 w 482400"/>
              <a:gd name="connsiteY257" fmla="*/ 365059 h 469362"/>
              <a:gd name="connsiteX258" fmla="*/ 202086 w 482400"/>
              <a:gd name="connsiteY258" fmla="*/ 365059 h 469362"/>
              <a:gd name="connsiteX259" fmla="*/ 208605 w 482400"/>
              <a:gd name="connsiteY259" fmla="*/ 371578 h 469362"/>
              <a:gd name="connsiteX260" fmla="*/ 208605 w 482400"/>
              <a:gd name="connsiteY260" fmla="*/ 378097 h 469362"/>
              <a:gd name="connsiteX261" fmla="*/ 202086 w 482400"/>
              <a:gd name="connsiteY261" fmla="*/ 384616 h 469362"/>
              <a:gd name="connsiteX262" fmla="*/ 195568 w 482400"/>
              <a:gd name="connsiteY262" fmla="*/ 384616 h 469362"/>
              <a:gd name="connsiteX263" fmla="*/ 189049 w 482400"/>
              <a:gd name="connsiteY263" fmla="*/ 378097 h 469362"/>
              <a:gd name="connsiteX264" fmla="*/ 189049 w 482400"/>
              <a:gd name="connsiteY264" fmla="*/ 371578 h 469362"/>
              <a:gd name="connsiteX265" fmla="*/ 156454 w 482400"/>
              <a:gd name="connsiteY265" fmla="*/ 365059 h 469362"/>
              <a:gd name="connsiteX266" fmla="*/ 149935 w 482400"/>
              <a:gd name="connsiteY266" fmla="*/ 371578 h 469362"/>
              <a:gd name="connsiteX267" fmla="*/ 149935 w 482400"/>
              <a:gd name="connsiteY267" fmla="*/ 378097 h 469362"/>
              <a:gd name="connsiteX268" fmla="*/ 156454 w 482400"/>
              <a:gd name="connsiteY268" fmla="*/ 384616 h 469362"/>
              <a:gd name="connsiteX269" fmla="*/ 162973 w 482400"/>
              <a:gd name="connsiteY269" fmla="*/ 384616 h 469362"/>
              <a:gd name="connsiteX270" fmla="*/ 169492 w 482400"/>
              <a:gd name="connsiteY270" fmla="*/ 378097 h 469362"/>
              <a:gd name="connsiteX271" fmla="*/ 169492 w 482400"/>
              <a:gd name="connsiteY271" fmla="*/ 371578 h 469362"/>
              <a:gd name="connsiteX272" fmla="*/ 162973 w 482400"/>
              <a:gd name="connsiteY272" fmla="*/ 365059 h 469362"/>
              <a:gd name="connsiteX273" fmla="*/ 156454 w 482400"/>
              <a:gd name="connsiteY273" fmla="*/ 365059 h 469362"/>
              <a:gd name="connsiteX274" fmla="*/ 110822 w 482400"/>
              <a:gd name="connsiteY274" fmla="*/ 371578 h 469362"/>
              <a:gd name="connsiteX275" fmla="*/ 117341 w 482400"/>
              <a:gd name="connsiteY275" fmla="*/ 365059 h 469362"/>
              <a:gd name="connsiteX276" fmla="*/ 123859 w 482400"/>
              <a:gd name="connsiteY276" fmla="*/ 365059 h 469362"/>
              <a:gd name="connsiteX277" fmla="*/ 130378 w 482400"/>
              <a:gd name="connsiteY277" fmla="*/ 371578 h 469362"/>
              <a:gd name="connsiteX278" fmla="*/ 130378 w 482400"/>
              <a:gd name="connsiteY278" fmla="*/ 378097 h 469362"/>
              <a:gd name="connsiteX279" fmla="*/ 123859 w 482400"/>
              <a:gd name="connsiteY279" fmla="*/ 384616 h 469362"/>
              <a:gd name="connsiteX280" fmla="*/ 117341 w 482400"/>
              <a:gd name="connsiteY280" fmla="*/ 384616 h 469362"/>
              <a:gd name="connsiteX281" fmla="*/ 110822 w 482400"/>
              <a:gd name="connsiteY281" fmla="*/ 378097 h 469362"/>
              <a:gd name="connsiteX282" fmla="*/ 110822 w 482400"/>
              <a:gd name="connsiteY282" fmla="*/ 371578 h 469362"/>
              <a:gd name="connsiteX283" fmla="*/ 78227 w 482400"/>
              <a:gd name="connsiteY283" fmla="*/ 365059 h 469362"/>
              <a:gd name="connsiteX284" fmla="*/ 71708 w 482400"/>
              <a:gd name="connsiteY284" fmla="*/ 371578 h 469362"/>
              <a:gd name="connsiteX285" fmla="*/ 71708 w 482400"/>
              <a:gd name="connsiteY285" fmla="*/ 378097 h 469362"/>
              <a:gd name="connsiteX286" fmla="*/ 78227 w 482400"/>
              <a:gd name="connsiteY286" fmla="*/ 384616 h 469362"/>
              <a:gd name="connsiteX287" fmla="*/ 84746 w 482400"/>
              <a:gd name="connsiteY287" fmla="*/ 384616 h 469362"/>
              <a:gd name="connsiteX288" fmla="*/ 91265 w 482400"/>
              <a:gd name="connsiteY288" fmla="*/ 378097 h 469362"/>
              <a:gd name="connsiteX289" fmla="*/ 91265 w 482400"/>
              <a:gd name="connsiteY289" fmla="*/ 371578 h 469362"/>
              <a:gd name="connsiteX290" fmla="*/ 84746 w 482400"/>
              <a:gd name="connsiteY290" fmla="*/ 365059 h 469362"/>
              <a:gd name="connsiteX291" fmla="*/ 78227 w 482400"/>
              <a:gd name="connsiteY291" fmla="*/ 365059 h 469362"/>
              <a:gd name="connsiteX292" fmla="*/ 345503 w 482400"/>
              <a:gd name="connsiteY292" fmla="*/ 404173 h 469362"/>
              <a:gd name="connsiteX293" fmla="*/ 352022 w 482400"/>
              <a:gd name="connsiteY293" fmla="*/ 397654 h 469362"/>
              <a:gd name="connsiteX294" fmla="*/ 397654 w 482400"/>
              <a:gd name="connsiteY294" fmla="*/ 397654 h 469362"/>
              <a:gd name="connsiteX295" fmla="*/ 404173 w 482400"/>
              <a:gd name="connsiteY295" fmla="*/ 404173 h 469362"/>
              <a:gd name="connsiteX296" fmla="*/ 404173 w 482400"/>
              <a:gd name="connsiteY296" fmla="*/ 410692 h 469362"/>
              <a:gd name="connsiteX297" fmla="*/ 397654 w 482400"/>
              <a:gd name="connsiteY297" fmla="*/ 417211 h 469362"/>
              <a:gd name="connsiteX298" fmla="*/ 352022 w 482400"/>
              <a:gd name="connsiteY298" fmla="*/ 417211 h 469362"/>
              <a:gd name="connsiteX299" fmla="*/ 345503 w 482400"/>
              <a:gd name="connsiteY299" fmla="*/ 410692 h 469362"/>
              <a:gd name="connsiteX300" fmla="*/ 345503 w 482400"/>
              <a:gd name="connsiteY300" fmla="*/ 404173 h 469362"/>
              <a:gd name="connsiteX301" fmla="*/ 312908 w 482400"/>
              <a:gd name="connsiteY301" fmla="*/ 397654 h 469362"/>
              <a:gd name="connsiteX302" fmla="*/ 306389 w 482400"/>
              <a:gd name="connsiteY302" fmla="*/ 404173 h 469362"/>
              <a:gd name="connsiteX303" fmla="*/ 306389 w 482400"/>
              <a:gd name="connsiteY303" fmla="*/ 410692 h 469362"/>
              <a:gd name="connsiteX304" fmla="*/ 312908 w 482400"/>
              <a:gd name="connsiteY304" fmla="*/ 417211 h 469362"/>
              <a:gd name="connsiteX305" fmla="*/ 319427 w 482400"/>
              <a:gd name="connsiteY305" fmla="*/ 417211 h 469362"/>
              <a:gd name="connsiteX306" fmla="*/ 325946 w 482400"/>
              <a:gd name="connsiteY306" fmla="*/ 410692 h 469362"/>
              <a:gd name="connsiteX307" fmla="*/ 325946 w 482400"/>
              <a:gd name="connsiteY307" fmla="*/ 404173 h 469362"/>
              <a:gd name="connsiteX308" fmla="*/ 319427 w 482400"/>
              <a:gd name="connsiteY308" fmla="*/ 397654 h 469362"/>
              <a:gd name="connsiteX309" fmla="*/ 312908 w 482400"/>
              <a:gd name="connsiteY309" fmla="*/ 397654 h 469362"/>
              <a:gd name="connsiteX310" fmla="*/ 267276 w 482400"/>
              <a:gd name="connsiteY310" fmla="*/ 404173 h 469362"/>
              <a:gd name="connsiteX311" fmla="*/ 273795 w 482400"/>
              <a:gd name="connsiteY311" fmla="*/ 397654 h 469362"/>
              <a:gd name="connsiteX312" fmla="*/ 280314 w 482400"/>
              <a:gd name="connsiteY312" fmla="*/ 397654 h 469362"/>
              <a:gd name="connsiteX313" fmla="*/ 286832 w 482400"/>
              <a:gd name="connsiteY313" fmla="*/ 404173 h 469362"/>
              <a:gd name="connsiteX314" fmla="*/ 286832 w 482400"/>
              <a:gd name="connsiteY314" fmla="*/ 410692 h 469362"/>
              <a:gd name="connsiteX315" fmla="*/ 280314 w 482400"/>
              <a:gd name="connsiteY315" fmla="*/ 417211 h 469362"/>
              <a:gd name="connsiteX316" fmla="*/ 273795 w 482400"/>
              <a:gd name="connsiteY316" fmla="*/ 417211 h 469362"/>
              <a:gd name="connsiteX317" fmla="*/ 267276 w 482400"/>
              <a:gd name="connsiteY317" fmla="*/ 410692 h 469362"/>
              <a:gd name="connsiteX318" fmla="*/ 267276 w 482400"/>
              <a:gd name="connsiteY318" fmla="*/ 404173 h 469362"/>
              <a:gd name="connsiteX319" fmla="*/ 234681 w 482400"/>
              <a:gd name="connsiteY319" fmla="*/ 397654 h 469362"/>
              <a:gd name="connsiteX320" fmla="*/ 228162 w 482400"/>
              <a:gd name="connsiteY320" fmla="*/ 404173 h 469362"/>
              <a:gd name="connsiteX321" fmla="*/ 228162 w 482400"/>
              <a:gd name="connsiteY321" fmla="*/ 410692 h 469362"/>
              <a:gd name="connsiteX322" fmla="*/ 234681 w 482400"/>
              <a:gd name="connsiteY322" fmla="*/ 417211 h 469362"/>
              <a:gd name="connsiteX323" fmla="*/ 241200 w 482400"/>
              <a:gd name="connsiteY323" fmla="*/ 417211 h 469362"/>
              <a:gd name="connsiteX324" fmla="*/ 247719 w 482400"/>
              <a:gd name="connsiteY324" fmla="*/ 410692 h 469362"/>
              <a:gd name="connsiteX325" fmla="*/ 247719 w 482400"/>
              <a:gd name="connsiteY325" fmla="*/ 404173 h 469362"/>
              <a:gd name="connsiteX326" fmla="*/ 241200 w 482400"/>
              <a:gd name="connsiteY326" fmla="*/ 397654 h 469362"/>
              <a:gd name="connsiteX327" fmla="*/ 234681 w 482400"/>
              <a:gd name="connsiteY327" fmla="*/ 397654 h 469362"/>
              <a:gd name="connsiteX328" fmla="*/ 189049 w 482400"/>
              <a:gd name="connsiteY328" fmla="*/ 404173 h 469362"/>
              <a:gd name="connsiteX329" fmla="*/ 195568 w 482400"/>
              <a:gd name="connsiteY329" fmla="*/ 397654 h 469362"/>
              <a:gd name="connsiteX330" fmla="*/ 202086 w 482400"/>
              <a:gd name="connsiteY330" fmla="*/ 397654 h 469362"/>
              <a:gd name="connsiteX331" fmla="*/ 208605 w 482400"/>
              <a:gd name="connsiteY331" fmla="*/ 404173 h 469362"/>
              <a:gd name="connsiteX332" fmla="*/ 208605 w 482400"/>
              <a:gd name="connsiteY332" fmla="*/ 410692 h 469362"/>
              <a:gd name="connsiteX333" fmla="*/ 202086 w 482400"/>
              <a:gd name="connsiteY333" fmla="*/ 417211 h 469362"/>
              <a:gd name="connsiteX334" fmla="*/ 195568 w 482400"/>
              <a:gd name="connsiteY334" fmla="*/ 417211 h 469362"/>
              <a:gd name="connsiteX335" fmla="*/ 189049 w 482400"/>
              <a:gd name="connsiteY335" fmla="*/ 410692 h 469362"/>
              <a:gd name="connsiteX336" fmla="*/ 189049 w 482400"/>
              <a:gd name="connsiteY336" fmla="*/ 404173 h 469362"/>
              <a:gd name="connsiteX337" fmla="*/ 156454 w 482400"/>
              <a:gd name="connsiteY337" fmla="*/ 397654 h 469362"/>
              <a:gd name="connsiteX338" fmla="*/ 149935 w 482400"/>
              <a:gd name="connsiteY338" fmla="*/ 404173 h 469362"/>
              <a:gd name="connsiteX339" fmla="*/ 149935 w 482400"/>
              <a:gd name="connsiteY339" fmla="*/ 410692 h 469362"/>
              <a:gd name="connsiteX340" fmla="*/ 156454 w 482400"/>
              <a:gd name="connsiteY340" fmla="*/ 417211 h 469362"/>
              <a:gd name="connsiteX341" fmla="*/ 162973 w 482400"/>
              <a:gd name="connsiteY341" fmla="*/ 417211 h 469362"/>
              <a:gd name="connsiteX342" fmla="*/ 169492 w 482400"/>
              <a:gd name="connsiteY342" fmla="*/ 410692 h 469362"/>
              <a:gd name="connsiteX343" fmla="*/ 169492 w 482400"/>
              <a:gd name="connsiteY343" fmla="*/ 404173 h 469362"/>
              <a:gd name="connsiteX344" fmla="*/ 162973 w 482400"/>
              <a:gd name="connsiteY344" fmla="*/ 397654 h 469362"/>
              <a:gd name="connsiteX345" fmla="*/ 156454 w 482400"/>
              <a:gd name="connsiteY345" fmla="*/ 397654 h 469362"/>
              <a:gd name="connsiteX346" fmla="*/ 110822 w 482400"/>
              <a:gd name="connsiteY346" fmla="*/ 404173 h 469362"/>
              <a:gd name="connsiteX347" fmla="*/ 117341 w 482400"/>
              <a:gd name="connsiteY347" fmla="*/ 397654 h 469362"/>
              <a:gd name="connsiteX348" fmla="*/ 123859 w 482400"/>
              <a:gd name="connsiteY348" fmla="*/ 397654 h 469362"/>
              <a:gd name="connsiteX349" fmla="*/ 130378 w 482400"/>
              <a:gd name="connsiteY349" fmla="*/ 404173 h 469362"/>
              <a:gd name="connsiteX350" fmla="*/ 130378 w 482400"/>
              <a:gd name="connsiteY350" fmla="*/ 410692 h 469362"/>
              <a:gd name="connsiteX351" fmla="*/ 123859 w 482400"/>
              <a:gd name="connsiteY351" fmla="*/ 417211 h 469362"/>
              <a:gd name="connsiteX352" fmla="*/ 117341 w 482400"/>
              <a:gd name="connsiteY352" fmla="*/ 417211 h 469362"/>
              <a:gd name="connsiteX353" fmla="*/ 110822 w 482400"/>
              <a:gd name="connsiteY353" fmla="*/ 410692 h 469362"/>
              <a:gd name="connsiteX354" fmla="*/ 110822 w 482400"/>
              <a:gd name="connsiteY354" fmla="*/ 404173 h 469362"/>
              <a:gd name="connsiteX355" fmla="*/ 78227 w 482400"/>
              <a:gd name="connsiteY355" fmla="*/ 397654 h 469362"/>
              <a:gd name="connsiteX356" fmla="*/ 71708 w 482400"/>
              <a:gd name="connsiteY356" fmla="*/ 404173 h 469362"/>
              <a:gd name="connsiteX357" fmla="*/ 71708 w 482400"/>
              <a:gd name="connsiteY357" fmla="*/ 410692 h 469362"/>
              <a:gd name="connsiteX358" fmla="*/ 78227 w 482400"/>
              <a:gd name="connsiteY358" fmla="*/ 417211 h 469362"/>
              <a:gd name="connsiteX359" fmla="*/ 84746 w 482400"/>
              <a:gd name="connsiteY359" fmla="*/ 417211 h 469362"/>
              <a:gd name="connsiteX360" fmla="*/ 91265 w 482400"/>
              <a:gd name="connsiteY360" fmla="*/ 410692 h 469362"/>
              <a:gd name="connsiteX361" fmla="*/ 91265 w 482400"/>
              <a:gd name="connsiteY361" fmla="*/ 404173 h 469362"/>
              <a:gd name="connsiteX362" fmla="*/ 84746 w 482400"/>
              <a:gd name="connsiteY362" fmla="*/ 397654 h 469362"/>
              <a:gd name="connsiteX363" fmla="*/ 78227 w 482400"/>
              <a:gd name="connsiteY363" fmla="*/ 397654 h 469362"/>
              <a:gd name="connsiteX364" fmla="*/ 32595 w 482400"/>
              <a:gd name="connsiteY364" fmla="*/ 436767 h 469362"/>
              <a:gd name="connsiteX365" fmla="*/ 39114 w 482400"/>
              <a:gd name="connsiteY365" fmla="*/ 430249 h 469362"/>
              <a:gd name="connsiteX366" fmla="*/ 45632 w 482400"/>
              <a:gd name="connsiteY366" fmla="*/ 430249 h 469362"/>
              <a:gd name="connsiteX367" fmla="*/ 52151 w 482400"/>
              <a:gd name="connsiteY367" fmla="*/ 436767 h 469362"/>
              <a:gd name="connsiteX368" fmla="*/ 52151 w 482400"/>
              <a:gd name="connsiteY368" fmla="*/ 443286 h 469362"/>
              <a:gd name="connsiteX369" fmla="*/ 45632 w 482400"/>
              <a:gd name="connsiteY369" fmla="*/ 449805 h 469362"/>
              <a:gd name="connsiteX370" fmla="*/ 39114 w 482400"/>
              <a:gd name="connsiteY370" fmla="*/ 449805 h 469362"/>
              <a:gd name="connsiteX371" fmla="*/ 32595 w 482400"/>
              <a:gd name="connsiteY371" fmla="*/ 443286 h 469362"/>
              <a:gd name="connsiteX372" fmla="*/ 32595 w 482400"/>
              <a:gd name="connsiteY372" fmla="*/ 436767 h 469362"/>
              <a:gd name="connsiteX373" fmla="*/ 430249 w 482400"/>
              <a:gd name="connsiteY373" fmla="*/ 430249 h 469362"/>
              <a:gd name="connsiteX374" fmla="*/ 423730 w 482400"/>
              <a:gd name="connsiteY374" fmla="*/ 436767 h 469362"/>
              <a:gd name="connsiteX375" fmla="*/ 423730 w 482400"/>
              <a:gd name="connsiteY375" fmla="*/ 443286 h 469362"/>
              <a:gd name="connsiteX376" fmla="*/ 430249 w 482400"/>
              <a:gd name="connsiteY376" fmla="*/ 449805 h 469362"/>
              <a:gd name="connsiteX377" fmla="*/ 443287 w 482400"/>
              <a:gd name="connsiteY377" fmla="*/ 449805 h 469362"/>
              <a:gd name="connsiteX378" fmla="*/ 449805 w 482400"/>
              <a:gd name="connsiteY378" fmla="*/ 443286 h 469362"/>
              <a:gd name="connsiteX379" fmla="*/ 449805 w 482400"/>
              <a:gd name="connsiteY379" fmla="*/ 436767 h 469362"/>
              <a:gd name="connsiteX380" fmla="*/ 443287 w 482400"/>
              <a:gd name="connsiteY380" fmla="*/ 430249 h 469362"/>
              <a:gd name="connsiteX381" fmla="*/ 430249 w 482400"/>
              <a:gd name="connsiteY381" fmla="*/ 430249 h 469362"/>
              <a:gd name="connsiteX382" fmla="*/ 384616 w 482400"/>
              <a:gd name="connsiteY382" fmla="*/ 436767 h 469362"/>
              <a:gd name="connsiteX383" fmla="*/ 391135 w 482400"/>
              <a:gd name="connsiteY383" fmla="*/ 430249 h 469362"/>
              <a:gd name="connsiteX384" fmla="*/ 397654 w 482400"/>
              <a:gd name="connsiteY384" fmla="*/ 430249 h 469362"/>
              <a:gd name="connsiteX385" fmla="*/ 404173 w 482400"/>
              <a:gd name="connsiteY385" fmla="*/ 436767 h 469362"/>
              <a:gd name="connsiteX386" fmla="*/ 404173 w 482400"/>
              <a:gd name="connsiteY386" fmla="*/ 443286 h 469362"/>
              <a:gd name="connsiteX387" fmla="*/ 397654 w 482400"/>
              <a:gd name="connsiteY387" fmla="*/ 449805 h 469362"/>
              <a:gd name="connsiteX388" fmla="*/ 391135 w 482400"/>
              <a:gd name="connsiteY388" fmla="*/ 449805 h 469362"/>
              <a:gd name="connsiteX389" fmla="*/ 384616 w 482400"/>
              <a:gd name="connsiteY389" fmla="*/ 443286 h 469362"/>
              <a:gd name="connsiteX390" fmla="*/ 384616 w 482400"/>
              <a:gd name="connsiteY390" fmla="*/ 436767 h 469362"/>
              <a:gd name="connsiteX391" fmla="*/ 352022 w 482400"/>
              <a:gd name="connsiteY391" fmla="*/ 430249 h 469362"/>
              <a:gd name="connsiteX392" fmla="*/ 345503 w 482400"/>
              <a:gd name="connsiteY392" fmla="*/ 436767 h 469362"/>
              <a:gd name="connsiteX393" fmla="*/ 345503 w 482400"/>
              <a:gd name="connsiteY393" fmla="*/ 443286 h 469362"/>
              <a:gd name="connsiteX394" fmla="*/ 352022 w 482400"/>
              <a:gd name="connsiteY394" fmla="*/ 449805 h 469362"/>
              <a:gd name="connsiteX395" fmla="*/ 358541 w 482400"/>
              <a:gd name="connsiteY395" fmla="*/ 449805 h 469362"/>
              <a:gd name="connsiteX396" fmla="*/ 365059 w 482400"/>
              <a:gd name="connsiteY396" fmla="*/ 443286 h 469362"/>
              <a:gd name="connsiteX397" fmla="*/ 365059 w 482400"/>
              <a:gd name="connsiteY397" fmla="*/ 436767 h 469362"/>
              <a:gd name="connsiteX398" fmla="*/ 358541 w 482400"/>
              <a:gd name="connsiteY398" fmla="*/ 430249 h 469362"/>
              <a:gd name="connsiteX399" fmla="*/ 352022 w 482400"/>
              <a:gd name="connsiteY399" fmla="*/ 430249 h 469362"/>
              <a:gd name="connsiteX400" fmla="*/ 306389 w 482400"/>
              <a:gd name="connsiteY400" fmla="*/ 436767 h 469362"/>
              <a:gd name="connsiteX401" fmla="*/ 312908 w 482400"/>
              <a:gd name="connsiteY401" fmla="*/ 430249 h 469362"/>
              <a:gd name="connsiteX402" fmla="*/ 319427 w 482400"/>
              <a:gd name="connsiteY402" fmla="*/ 430249 h 469362"/>
              <a:gd name="connsiteX403" fmla="*/ 325946 w 482400"/>
              <a:gd name="connsiteY403" fmla="*/ 436767 h 469362"/>
              <a:gd name="connsiteX404" fmla="*/ 325946 w 482400"/>
              <a:gd name="connsiteY404" fmla="*/ 443286 h 469362"/>
              <a:gd name="connsiteX405" fmla="*/ 319427 w 482400"/>
              <a:gd name="connsiteY405" fmla="*/ 449805 h 469362"/>
              <a:gd name="connsiteX406" fmla="*/ 312908 w 482400"/>
              <a:gd name="connsiteY406" fmla="*/ 449805 h 469362"/>
              <a:gd name="connsiteX407" fmla="*/ 306389 w 482400"/>
              <a:gd name="connsiteY407" fmla="*/ 443286 h 469362"/>
              <a:gd name="connsiteX408" fmla="*/ 306389 w 482400"/>
              <a:gd name="connsiteY408" fmla="*/ 436767 h 469362"/>
              <a:gd name="connsiteX409" fmla="*/ 273795 w 482400"/>
              <a:gd name="connsiteY409" fmla="*/ 430249 h 469362"/>
              <a:gd name="connsiteX410" fmla="*/ 267276 w 482400"/>
              <a:gd name="connsiteY410" fmla="*/ 436767 h 469362"/>
              <a:gd name="connsiteX411" fmla="*/ 267276 w 482400"/>
              <a:gd name="connsiteY411" fmla="*/ 443286 h 469362"/>
              <a:gd name="connsiteX412" fmla="*/ 273795 w 482400"/>
              <a:gd name="connsiteY412" fmla="*/ 449805 h 469362"/>
              <a:gd name="connsiteX413" fmla="*/ 280314 w 482400"/>
              <a:gd name="connsiteY413" fmla="*/ 449805 h 469362"/>
              <a:gd name="connsiteX414" fmla="*/ 286832 w 482400"/>
              <a:gd name="connsiteY414" fmla="*/ 443286 h 469362"/>
              <a:gd name="connsiteX415" fmla="*/ 286832 w 482400"/>
              <a:gd name="connsiteY415" fmla="*/ 436767 h 469362"/>
              <a:gd name="connsiteX416" fmla="*/ 280314 w 482400"/>
              <a:gd name="connsiteY416" fmla="*/ 430249 h 469362"/>
              <a:gd name="connsiteX417" fmla="*/ 273795 w 482400"/>
              <a:gd name="connsiteY417" fmla="*/ 430249 h 469362"/>
              <a:gd name="connsiteX418" fmla="*/ 228162 w 482400"/>
              <a:gd name="connsiteY418" fmla="*/ 436767 h 469362"/>
              <a:gd name="connsiteX419" fmla="*/ 234681 w 482400"/>
              <a:gd name="connsiteY419" fmla="*/ 430249 h 469362"/>
              <a:gd name="connsiteX420" fmla="*/ 241200 w 482400"/>
              <a:gd name="connsiteY420" fmla="*/ 430249 h 469362"/>
              <a:gd name="connsiteX421" fmla="*/ 247719 w 482400"/>
              <a:gd name="connsiteY421" fmla="*/ 436767 h 469362"/>
              <a:gd name="connsiteX422" fmla="*/ 247719 w 482400"/>
              <a:gd name="connsiteY422" fmla="*/ 443286 h 469362"/>
              <a:gd name="connsiteX423" fmla="*/ 241200 w 482400"/>
              <a:gd name="connsiteY423" fmla="*/ 449805 h 469362"/>
              <a:gd name="connsiteX424" fmla="*/ 234681 w 482400"/>
              <a:gd name="connsiteY424" fmla="*/ 449805 h 469362"/>
              <a:gd name="connsiteX425" fmla="*/ 228162 w 482400"/>
              <a:gd name="connsiteY425" fmla="*/ 443286 h 469362"/>
              <a:gd name="connsiteX426" fmla="*/ 228162 w 482400"/>
              <a:gd name="connsiteY426" fmla="*/ 436767 h 469362"/>
              <a:gd name="connsiteX427" fmla="*/ 195568 w 482400"/>
              <a:gd name="connsiteY427" fmla="*/ 430249 h 469362"/>
              <a:gd name="connsiteX428" fmla="*/ 189049 w 482400"/>
              <a:gd name="connsiteY428" fmla="*/ 436767 h 469362"/>
              <a:gd name="connsiteX429" fmla="*/ 189049 w 482400"/>
              <a:gd name="connsiteY429" fmla="*/ 443286 h 469362"/>
              <a:gd name="connsiteX430" fmla="*/ 195568 w 482400"/>
              <a:gd name="connsiteY430" fmla="*/ 449805 h 469362"/>
              <a:gd name="connsiteX431" fmla="*/ 202086 w 482400"/>
              <a:gd name="connsiteY431" fmla="*/ 449805 h 469362"/>
              <a:gd name="connsiteX432" fmla="*/ 208605 w 482400"/>
              <a:gd name="connsiteY432" fmla="*/ 443286 h 469362"/>
              <a:gd name="connsiteX433" fmla="*/ 208605 w 482400"/>
              <a:gd name="connsiteY433" fmla="*/ 436767 h 469362"/>
              <a:gd name="connsiteX434" fmla="*/ 202086 w 482400"/>
              <a:gd name="connsiteY434" fmla="*/ 430249 h 469362"/>
              <a:gd name="connsiteX435" fmla="*/ 195568 w 482400"/>
              <a:gd name="connsiteY435" fmla="*/ 430249 h 469362"/>
              <a:gd name="connsiteX436" fmla="*/ 149935 w 482400"/>
              <a:gd name="connsiteY436" fmla="*/ 436767 h 469362"/>
              <a:gd name="connsiteX437" fmla="*/ 156454 w 482400"/>
              <a:gd name="connsiteY437" fmla="*/ 430249 h 469362"/>
              <a:gd name="connsiteX438" fmla="*/ 162973 w 482400"/>
              <a:gd name="connsiteY438" fmla="*/ 430249 h 469362"/>
              <a:gd name="connsiteX439" fmla="*/ 169492 w 482400"/>
              <a:gd name="connsiteY439" fmla="*/ 436767 h 469362"/>
              <a:gd name="connsiteX440" fmla="*/ 169492 w 482400"/>
              <a:gd name="connsiteY440" fmla="*/ 443286 h 469362"/>
              <a:gd name="connsiteX441" fmla="*/ 162973 w 482400"/>
              <a:gd name="connsiteY441" fmla="*/ 449805 h 469362"/>
              <a:gd name="connsiteX442" fmla="*/ 156454 w 482400"/>
              <a:gd name="connsiteY442" fmla="*/ 449805 h 469362"/>
              <a:gd name="connsiteX443" fmla="*/ 149935 w 482400"/>
              <a:gd name="connsiteY443" fmla="*/ 443286 h 469362"/>
              <a:gd name="connsiteX444" fmla="*/ 149935 w 482400"/>
              <a:gd name="connsiteY444" fmla="*/ 436767 h 469362"/>
              <a:gd name="connsiteX445" fmla="*/ 117341 w 482400"/>
              <a:gd name="connsiteY445" fmla="*/ 430249 h 469362"/>
              <a:gd name="connsiteX446" fmla="*/ 110822 w 482400"/>
              <a:gd name="connsiteY446" fmla="*/ 436767 h 469362"/>
              <a:gd name="connsiteX447" fmla="*/ 110822 w 482400"/>
              <a:gd name="connsiteY447" fmla="*/ 443286 h 469362"/>
              <a:gd name="connsiteX448" fmla="*/ 117341 w 482400"/>
              <a:gd name="connsiteY448" fmla="*/ 449805 h 469362"/>
              <a:gd name="connsiteX449" fmla="*/ 123859 w 482400"/>
              <a:gd name="connsiteY449" fmla="*/ 449805 h 469362"/>
              <a:gd name="connsiteX450" fmla="*/ 130378 w 482400"/>
              <a:gd name="connsiteY450" fmla="*/ 443286 h 469362"/>
              <a:gd name="connsiteX451" fmla="*/ 130378 w 482400"/>
              <a:gd name="connsiteY451" fmla="*/ 436767 h 469362"/>
              <a:gd name="connsiteX452" fmla="*/ 123859 w 482400"/>
              <a:gd name="connsiteY452" fmla="*/ 430249 h 469362"/>
              <a:gd name="connsiteX453" fmla="*/ 117341 w 482400"/>
              <a:gd name="connsiteY453" fmla="*/ 430249 h 469362"/>
              <a:gd name="connsiteX454" fmla="*/ 71708 w 482400"/>
              <a:gd name="connsiteY454" fmla="*/ 436767 h 469362"/>
              <a:gd name="connsiteX455" fmla="*/ 78227 w 482400"/>
              <a:gd name="connsiteY455" fmla="*/ 430249 h 469362"/>
              <a:gd name="connsiteX456" fmla="*/ 84746 w 482400"/>
              <a:gd name="connsiteY456" fmla="*/ 430249 h 469362"/>
              <a:gd name="connsiteX457" fmla="*/ 91265 w 482400"/>
              <a:gd name="connsiteY457" fmla="*/ 436767 h 469362"/>
              <a:gd name="connsiteX458" fmla="*/ 91265 w 482400"/>
              <a:gd name="connsiteY458" fmla="*/ 443286 h 469362"/>
              <a:gd name="connsiteX459" fmla="*/ 84746 w 482400"/>
              <a:gd name="connsiteY459" fmla="*/ 449805 h 469362"/>
              <a:gd name="connsiteX460" fmla="*/ 78227 w 482400"/>
              <a:gd name="connsiteY460" fmla="*/ 449805 h 469362"/>
              <a:gd name="connsiteX461" fmla="*/ 71708 w 482400"/>
              <a:gd name="connsiteY461" fmla="*/ 443286 h 469362"/>
              <a:gd name="connsiteX462" fmla="*/ 71708 w 482400"/>
              <a:gd name="connsiteY462" fmla="*/ 436767 h 469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</a:cxnLst>
            <a:rect l="l" t="t" r="r" b="b"/>
            <a:pathLst>
              <a:path w="482400" h="469362" extrusionOk="0">
                <a:moveTo>
                  <a:pt x="94360" y="9649"/>
                </a:moveTo>
                <a:cubicBezTo>
                  <a:pt x="91308" y="7763"/>
                  <a:pt x="87318" y="8574"/>
                  <a:pt x="85563" y="11704"/>
                </a:cubicBezTo>
                <a:cubicBezTo>
                  <a:pt x="76768" y="27383"/>
                  <a:pt x="56542" y="71875"/>
                  <a:pt x="100992" y="85632"/>
                </a:cubicBezTo>
                <a:cubicBezTo>
                  <a:pt x="102529" y="86108"/>
                  <a:pt x="103612" y="87591"/>
                  <a:pt x="103443" y="89191"/>
                </a:cubicBezTo>
                <a:cubicBezTo>
                  <a:pt x="102686" y="96370"/>
                  <a:pt x="100580" y="116603"/>
                  <a:pt x="98485" y="139208"/>
                </a:cubicBezTo>
                <a:cubicBezTo>
                  <a:pt x="98393" y="140198"/>
                  <a:pt x="99059" y="141101"/>
                  <a:pt x="100033" y="141303"/>
                </a:cubicBezTo>
                <a:lnTo>
                  <a:pt x="120860" y="145643"/>
                </a:lnTo>
                <a:cubicBezTo>
                  <a:pt x="151090" y="151940"/>
                  <a:pt x="172684" y="178581"/>
                  <a:pt x="174065" y="209428"/>
                </a:cubicBezTo>
                <a:cubicBezTo>
                  <a:pt x="175643" y="244660"/>
                  <a:pt x="179117" y="287993"/>
                  <a:pt x="186772" y="307922"/>
                </a:cubicBezTo>
                <a:cubicBezTo>
                  <a:pt x="187663" y="310242"/>
                  <a:pt x="186000" y="312902"/>
                  <a:pt x="183515" y="312864"/>
                </a:cubicBezTo>
                <a:cubicBezTo>
                  <a:pt x="172410" y="312694"/>
                  <a:pt x="160238" y="312057"/>
                  <a:pt x="150054" y="311396"/>
                </a:cubicBezTo>
                <a:cubicBezTo>
                  <a:pt x="148347" y="311285"/>
                  <a:pt x="147329" y="313258"/>
                  <a:pt x="148424" y="314572"/>
                </a:cubicBezTo>
                <a:cubicBezTo>
                  <a:pt x="156087" y="323768"/>
                  <a:pt x="161990" y="329897"/>
                  <a:pt x="163786" y="331726"/>
                </a:cubicBezTo>
                <a:cubicBezTo>
                  <a:pt x="164148" y="332094"/>
                  <a:pt x="164642" y="332297"/>
                  <a:pt x="165158" y="332297"/>
                </a:cubicBezTo>
                <a:lnTo>
                  <a:pt x="321309" y="332297"/>
                </a:lnTo>
                <a:cubicBezTo>
                  <a:pt x="321825" y="332297"/>
                  <a:pt x="322316" y="332098"/>
                  <a:pt x="322677" y="331729"/>
                </a:cubicBezTo>
                <a:cubicBezTo>
                  <a:pt x="324222" y="330157"/>
                  <a:pt x="328826" y="325381"/>
                  <a:pt x="334982" y="318196"/>
                </a:cubicBezTo>
                <a:cubicBezTo>
                  <a:pt x="336099" y="316891"/>
                  <a:pt x="335095" y="314895"/>
                  <a:pt x="333380" y="314997"/>
                </a:cubicBezTo>
                <a:cubicBezTo>
                  <a:pt x="324476" y="315525"/>
                  <a:pt x="314579" y="315982"/>
                  <a:pt x="305410" y="316123"/>
                </a:cubicBezTo>
                <a:cubicBezTo>
                  <a:pt x="302925" y="316161"/>
                  <a:pt x="301261" y="313501"/>
                  <a:pt x="302153" y="311181"/>
                </a:cubicBezTo>
                <a:cubicBezTo>
                  <a:pt x="309808" y="291252"/>
                  <a:pt x="313282" y="247920"/>
                  <a:pt x="314860" y="212687"/>
                </a:cubicBezTo>
                <a:cubicBezTo>
                  <a:pt x="316241" y="181840"/>
                  <a:pt x="337835" y="155200"/>
                  <a:pt x="368065" y="148902"/>
                </a:cubicBezTo>
                <a:lnTo>
                  <a:pt x="386777" y="145004"/>
                </a:lnTo>
                <a:cubicBezTo>
                  <a:pt x="387749" y="144801"/>
                  <a:pt x="388415" y="143901"/>
                  <a:pt x="388325" y="142911"/>
                </a:cubicBezTo>
                <a:cubicBezTo>
                  <a:pt x="386121" y="118839"/>
                  <a:pt x="383824" y="96760"/>
                  <a:pt x="383026" y="89191"/>
                </a:cubicBezTo>
                <a:cubicBezTo>
                  <a:pt x="382857" y="87591"/>
                  <a:pt x="383940" y="86108"/>
                  <a:pt x="385477" y="85632"/>
                </a:cubicBezTo>
                <a:cubicBezTo>
                  <a:pt x="429927" y="71875"/>
                  <a:pt x="409700" y="27383"/>
                  <a:pt x="400906" y="11704"/>
                </a:cubicBezTo>
                <a:cubicBezTo>
                  <a:pt x="399151" y="8574"/>
                  <a:pt x="395161" y="7763"/>
                  <a:pt x="392108" y="9649"/>
                </a:cubicBezTo>
                <a:cubicBezTo>
                  <a:pt x="380956" y="16541"/>
                  <a:pt x="355346" y="31290"/>
                  <a:pt x="340188" y="31465"/>
                </a:cubicBezTo>
                <a:cubicBezTo>
                  <a:pt x="336901" y="31503"/>
                  <a:pt x="334048" y="29650"/>
                  <a:pt x="331484" y="27591"/>
                </a:cubicBezTo>
                <a:cubicBezTo>
                  <a:pt x="321594" y="19648"/>
                  <a:pt x="292184" y="0"/>
                  <a:pt x="243234" y="0"/>
                </a:cubicBezTo>
                <a:cubicBezTo>
                  <a:pt x="194283" y="0"/>
                  <a:pt x="164873" y="19648"/>
                  <a:pt x="154983" y="27591"/>
                </a:cubicBezTo>
                <a:cubicBezTo>
                  <a:pt x="152420" y="29650"/>
                  <a:pt x="149567" y="31503"/>
                  <a:pt x="146279" y="31465"/>
                </a:cubicBezTo>
                <a:cubicBezTo>
                  <a:pt x="131122" y="31290"/>
                  <a:pt x="105513" y="16541"/>
                  <a:pt x="94360" y="9649"/>
                </a:cubicBezTo>
                <a:close/>
                <a:moveTo>
                  <a:pt x="174384" y="153195"/>
                </a:moveTo>
                <a:cubicBezTo>
                  <a:pt x="195986" y="153195"/>
                  <a:pt x="213498" y="135683"/>
                  <a:pt x="213498" y="114081"/>
                </a:cubicBezTo>
                <a:cubicBezTo>
                  <a:pt x="213498" y="92479"/>
                  <a:pt x="195986" y="74968"/>
                  <a:pt x="174384" y="74968"/>
                </a:cubicBezTo>
                <a:cubicBezTo>
                  <a:pt x="152783" y="74968"/>
                  <a:pt x="135271" y="92479"/>
                  <a:pt x="135271" y="114081"/>
                </a:cubicBezTo>
                <a:cubicBezTo>
                  <a:pt x="135271" y="135683"/>
                  <a:pt x="152783" y="153195"/>
                  <a:pt x="174384" y="153195"/>
                </a:cubicBezTo>
                <a:close/>
                <a:moveTo>
                  <a:pt x="350395" y="114081"/>
                </a:moveTo>
                <a:cubicBezTo>
                  <a:pt x="350395" y="135683"/>
                  <a:pt x="332883" y="153195"/>
                  <a:pt x="311282" y="153195"/>
                </a:cubicBezTo>
                <a:cubicBezTo>
                  <a:pt x="289680" y="153195"/>
                  <a:pt x="272168" y="135683"/>
                  <a:pt x="272168" y="114081"/>
                </a:cubicBezTo>
                <a:cubicBezTo>
                  <a:pt x="272168" y="92479"/>
                  <a:pt x="289680" y="74968"/>
                  <a:pt x="311282" y="74968"/>
                </a:cubicBezTo>
                <a:cubicBezTo>
                  <a:pt x="332883" y="74968"/>
                  <a:pt x="350395" y="92479"/>
                  <a:pt x="350395" y="114081"/>
                </a:cubicBezTo>
                <a:close/>
                <a:moveTo>
                  <a:pt x="244718" y="163934"/>
                </a:moveTo>
                <a:cubicBezTo>
                  <a:pt x="243988" y="165315"/>
                  <a:pt x="242014" y="165325"/>
                  <a:pt x="241269" y="163952"/>
                </a:cubicBezTo>
                <a:lnTo>
                  <a:pt x="237660" y="157295"/>
                </a:lnTo>
                <a:cubicBezTo>
                  <a:pt x="237146" y="156347"/>
                  <a:pt x="237494" y="155146"/>
                  <a:pt x="238508" y="154778"/>
                </a:cubicBezTo>
                <a:cubicBezTo>
                  <a:pt x="241369" y="153740"/>
                  <a:pt x="244515" y="153738"/>
                  <a:pt x="247375" y="154766"/>
                </a:cubicBezTo>
                <a:cubicBezTo>
                  <a:pt x="248385" y="155129"/>
                  <a:pt x="248740" y="156321"/>
                  <a:pt x="248238" y="157270"/>
                </a:cubicBezTo>
                <a:lnTo>
                  <a:pt x="244718" y="163934"/>
                </a:lnTo>
                <a:close/>
                <a:moveTo>
                  <a:pt x="264491" y="142566"/>
                </a:moveTo>
                <a:lnTo>
                  <a:pt x="272641" y="149738"/>
                </a:lnTo>
                <a:cubicBezTo>
                  <a:pt x="273319" y="150336"/>
                  <a:pt x="273500" y="151320"/>
                  <a:pt x="273078" y="152120"/>
                </a:cubicBezTo>
                <a:lnTo>
                  <a:pt x="254214" y="187825"/>
                </a:lnTo>
                <a:lnTo>
                  <a:pt x="254199" y="187852"/>
                </a:lnTo>
                <a:lnTo>
                  <a:pt x="253493" y="189189"/>
                </a:lnTo>
                <a:lnTo>
                  <a:pt x="248924" y="197837"/>
                </a:lnTo>
                <a:cubicBezTo>
                  <a:pt x="246491" y="202440"/>
                  <a:pt x="239911" y="202476"/>
                  <a:pt x="237429" y="197899"/>
                </a:cubicBezTo>
                <a:lnTo>
                  <a:pt x="232767" y="189301"/>
                </a:lnTo>
                <a:lnTo>
                  <a:pt x="232046" y="187971"/>
                </a:lnTo>
                <a:lnTo>
                  <a:pt x="232032" y="187944"/>
                </a:lnTo>
                <a:lnTo>
                  <a:pt x="212621" y="152146"/>
                </a:lnTo>
                <a:cubicBezTo>
                  <a:pt x="212182" y="151335"/>
                  <a:pt x="212367" y="150329"/>
                  <a:pt x="213067" y="149728"/>
                </a:cubicBezTo>
                <a:lnTo>
                  <a:pt x="221740" y="142292"/>
                </a:lnTo>
                <a:cubicBezTo>
                  <a:pt x="234068" y="131720"/>
                  <a:pt x="252299" y="131837"/>
                  <a:pt x="264491" y="142566"/>
                </a:cubicBezTo>
                <a:close/>
                <a:moveTo>
                  <a:pt x="223857" y="228652"/>
                </a:moveTo>
                <a:lnTo>
                  <a:pt x="223788" y="228807"/>
                </a:lnTo>
                <a:cubicBezTo>
                  <a:pt x="223755" y="228880"/>
                  <a:pt x="223724" y="228955"/>
                  <a:pt x="223693" y="229028"/>
                </a:cubicBezTo>
                <a:cubicBezTo>
                  <a:pt x="222985" y="230738"/>
                  <a:pt x="221947" y="232292"/>
                  <a:pt x="220638" y="233601"/>
                </a:cubicBezTo>
                <a:cubicBezTo>
                  <a:pt x="219330" y="234909"/>
                  <a:pt x="217776" y="235948"/>
                  <a:pt x="216066" y="236656"/>
                </a:cubicBezTo>
                <a:cubicBezTo>
                  <a:pt x="214356" y="237364"/>
                  <a:pt x="212524" y="237729"/>
                  <a:pt x="210673" y="237729"/>
                </a:cubicBezTo>
                <a:cubicBezTo>
                  <a:pt x="208822" y="237729"/>
                  <a:pt x="206990" y="237364"/>
                  <a:pt x="205280" y="236656"/>
                </a:cubicBezTo>
                <a:cubicBezTo>
                  <a:pt x="203570" y="235948"/>
                  <a:pt x="202017" y="234909"/>
                  <a:pt x="200708" y="233601"/>
                </a:cubicBezTo>
                <a:cubicBezTo>
                  <a:pt x="199399" y="232292"/>
                  <a:pt x="198362" y="230738"/>
                  <a:pt x="197653" y="229028"/>
                </a:cubicBezTo>
                <a:lnTo>
                  <a:pt x="197609" y="228922"/>
                </a:lnTo>
                <a:lnTo>
                  <a:pt x="197540" y="228765"/>
                </a:lnTo>
                <a:lnTo>
                  <a:pt x="197489" y="228652"/>
                </a:lnTo>
                <a:cubicBezTo>
                  <a:pt x="197235" y="228095"/>
                  <a:pt x="196934" y="227553"/>
                  <a:pt x="196590" y="227043"/>
                </a:cubicBezTo>
                <a:cubicBezTo>
                  <a:pt x="195283" y="225105"/>
                  <a:pt x="193358" y="223636"/>
                  <a:pt x="191046" y="223636"/>
                </a:cubicBezTo>
                <a:lnTo>
                  <a:pt x="190208" y="223636"/>
                </a:lnTo>
                <a:cubicBezTo>
                  <a:pt x="186689" y="223636"/>
                  <a:pt x="183762" y="226528"/>
                  <a:pt x="184590" y="229948"/>
                </a:cubicBezTo>
                <a:cubicBezTo>
                  <a:pt x="184916" y="231295"/>
                  <a:pt x="185347" y="232618"/>
                  <a:pt x="185880" y="233905"/>
                </a:cubicBezTo>
                <a:cubicBezTo>
                  <a:pt x="186029" y="234267"/>
                  <a:pt x="186187" y="234624"/>
                  <a:pt x="186352" y="234978"/>
                </a:cubicBezTo>
                <a:cubicBezTo>
                  <a:pt x="187673" y="237813"/>
                  <a:pt x="189482" y="240396"/>
                  <a:pt x="191697" y="242612"/>
                </a:cubicBezTo>
                <a:cubicBezTo>
                  <a:pt x="194189" y="245104"/>
                  <a:pt x="197147" y="247081"/>
                  <a:pt x="200403" y="248429"/>
                </a:cubicBezTo>
                <a:cubicBezTo>
                  <a:pt x="203660" y="249778"/>
                  <a:pt x="207149" y="250472"/>
                  <a:pt x="210673" y="250472"/>
                </a:cubicBezTo>
                <a:cubicBezTo>
                  <a:pt x="214197" y="250472"/>
                  <a:pt x="217687" y="249778"/>
                  <a:pt x="220943" y="248429"/>
                </a:cubicBezTo>
                <a:cubicBezTo>
                  <a:pt x="224199" y="247081"/>
                  <a:pt x="227158" y="245104"/>
                  <a:pt x="229649" y="242612"/>
                </a:cubicBezTo>
                <a:cubicBezTo>
                  <a:pt x="231865" y="240396"/>
                  <a:pt x="233673" y="237813"/>
                  <a:pt x="234995" y="234978"/>
                </a:cubicBezTo>
                <a:cubicBezTo>
                  <a:pt x="235160" y="234624"/>
                  <a:pt x="235317" y="234267"/>
                  <a:pt x="235467" y="233905"/>
                </a:cubicBezTo>
                <a:cubicBezTo>
                  <a:pt x="236000" y="232618"/>
                  <a:pt x="236431" y="231295"/>
                  <a:pt x="236757" y="229948"/>
                </a:cubicBezTo>
                <a:cubicBezTo>
                  <a:pt x="237585" y="226528"/>
                  <a:pt x="234657" y="223636"/>
                  <a:pt x="231137" y="223636"/>
                </a:cubicBezTo>
                <a:lnTo>
                  <a:pt x="230300" y="223636"/>
                </a:lnTo>
                <a:cubicBezTo>
                  <a:pt x="227988" y="223636"/>
                  <a:pt x="226063" y="225105"/>
                  <a:pt x="224756" y="227043"/>
                </a:cubicBezTo>
                <a:cubicBezTo>
                  <a:pt x="224412" y="227553"/>
                  <a:pt x="224111" y="228095"/>
                  <a:pt x="223857" y="228652"/>
                </a:cubicBezTo>
                <a:close/>
                <a:moveTo>
                  <a:pt x="292072" y="229044"/>
                </a:moveTo>
                <a:lnTo>
                  <a:pt x="292141" y="228882"/>
                </a:lnTo>
                <a:lnTo>
                  <a:pt x="292201" y="228744"/>
                </a:lnTo>
                <a:cubicBezTo>
                  <a:pt x="292465" y="228155"/>
                  <a:pt x="292781" y="227581"/>
                  <a:pt x="293144" y="227044"/>
                </a:cubicBezTo>
                <a:cubicBezTo>
                  <a:pt x="294455" y="225105"/>
                  <a:pt x="296383" y="223636"/>
                  <a:pt x="298698" y="223636"/>
                </a:cubicBezTo>
                <a:lnTo>
                  <a:pt x="299499" y="223636"/>
                </a:lnTo>
                <a:cubicBezTo>
                  <a:pt x="303007" y="223636"/>
                  <a:pt x="305926" y="226518"/>
                  <a:pt x="305103" y="229928"/>
                </a:cubicBezTo>
                <a:cubicBezTo>
                  <a:pt x="304776" y="231283"/>
                  <a:pt x="304344" y="232613"/>
                  <a:pt x="303808" y="233905"/>
                </a:cubicBezTo>
                <a:cubicBezTo>
                  <a:pt x="303648" y="234293"/>
                  <a:pt x="303479" y="234676"/>
                  <a:pt x="303301" y="235055"/>
                </a:cubicBezTo>
                <a:cubicBezTo>
                  <a:pt x="301982" y="237859"/>
                  <a:pt x="300186" y="240416"/>
                  <a:pt x="297991" y="242612"/>
                </a:cubicBezTo>
                <a:cubicBezTo>
                  <a:pt x="295499" y="245104"/>
                  <a:pt x="292540" y="247081"/>
                  <a:pt x="289285" y="248429"/>
                </a:cubicBezTo>
                <a:cubicBezTo>
                  <a:pt x="286029" y="249778"/>
                  <a:pt x="282539" y="250472"/>
                  <a:pt x="279015" y="250472"/>
                </a:cubicBezTo>
                <a:cubicBezTo>
                  <a:pt x="275491" y="250472"/>
                  <a:pt x="272001" y="249778"/>
                  <a:pt x="268745" y="248429"/>
                </a:cubicBezTo>
                <a:cubicBezTo>
                  <a:pt x="265489" y="247081"/>
                  <a:pt x="262531" y="245104"/>
                  <a:pt x="260039" y="242612"/>
                </a:cubicBezTo>
                <a:cubicBezTo>
                  <a:pt x="257843" y="240416"/>
                  <a:pt x="256047" y="237859"/>
                  <a:pt x="254729" y="235055"/>
                </a:cubicBezTo>
                <a:cubicBezTo>
                  <a:pt x="254551" y="234676"/>
                  <a:pt x="254382" y="234293"/>
                  <a:pt x="254222" y="233905"/>
                </a:cubicBezTo>
                <a:cubicBezTo>
                  <a:pt x="253686" y="232613"/>
                  <a:pt x="253253" y="231283"/>
                  <a:pt x="252927" y="229928"/>
                </a:cubicBezTo>
                <a:cubicBezTo>
                  <a:pt x="252104" y="226518"/>
                  <a:pt x="255022" y="223636"/>
                  <a:pt x="258531" y="223636"/>
                </a:cubicBezTo>
                <a:lnTo>
                  <a:pt x="259332" y="223636"/>
                </a:lnTo>
                <a:cubicBezTo>
                  <a:pt x="261647" y="223636"/>
                  <a:pt x="263575" y="225105"/>
                  <a:pt x="264885" y="227044"/>
                </a:cubicBezTo>
                <a:cubicBezTo>
                  <a:pt x="265249" y="227581"/>
                  <a:pt x="265564" y="228155"/>
                  <a:pt x="265828" y="228744"/>
                </a:cubicBezTo>
                <a:cubicBezTo>
                  <a:pt x="265852" y="228796"/>
                  <a:pt x="265875" y="228848"/>
                  <a:pt x="265897" y="228901"/>
                </a:cubicBezTo>
                <a:cubicBezTo>
                  <a:pt x="265918" y="228948"/>
                  <a:pt x="265938" y="228996"/>
                  <a:pt x="265958" y="229044"/>
                </a:cubicBezTo>
                <a:cubicBezTo>
                  <a:pt x="266668" y="230759"/>
                  <a:pt x="267709" y="232317"/>
                  <a:pt x="269021" y="233629"/>
                </a:cubicBezTo>
                <a:cubicBezTo>
                  <a:pt x="270334" y="234942"/>
                  <a:pt x="271892" y="235982"/>
                  <a:pt x="273606" y="236693"/>
                </a:cubicBezTo>
                <a:cubicBezTo>
                  <a:pt x="275321" y="237403"/>
                  <a:pt x="277159" y="237768"/>
                  <a:pt x="279015" y="237768"/>
                </a:cubicBezTo>
                <a:cubicBezTo>
                  <a:pt x="280871" y="237768"/>
                  <a:pt x="282709" y="237403"/>
                  <a:pt x="284423" y="236693"/>
                </a:cubicBezTo>
                <a:cubicBezTo>
                  <a:pt x="286138" y="235982"/>
                  <a:pt x="287696" y="234942"/>
                  <a:pt x="289008" y="233629"/>
                </a:cubicBezTo>
                <a:cubicBezTo>
                  <a:pt x="290321" y="232317"/>
                  <a:pt x="291362" y="230759"/>
                  <a:pt x="292072" y="229044"/>
                </a:cubicBezTo>
                <a:close/>
                <a:moveTo>
                  <a:pt x="269285" y="277800"/>
                </a:moveTo>
                <a:cubicBezTo>
                  <a:pt x="270152" y="274306"/>
                  <a:pt x="267155" y="271345"/>
                  <a:pt x="263555" y="271345"/>
                </a:cubicBezTo>
                <a:lnTo>
                  <a:pt x="260557" y="271345"/>
                </a:lnTo>
                <a:cubicBezTo>
                  <a:pt x="257860" y="271345"/>
                  <a:pt x="255759" y="273613"/>
                  <a:pt x="254727" y="276104"/>
                </a:cubicBezTo>
                <a:cubicBezTo>
                  <a:pt x="254102" y="277613"/>
                  <a:pt x="253186" y="278984"/>
                  <a:pt x="252031" y="280139"/>
                </a:cubicBezTo>
                <a:cubicBezTo>
                  <a:pt x="250876" y="281294"/>
                  <a:pt x="249505" y="282210"/>
                  <a:pt x="247997" y="282835"/>
                </a:cubicBezTo>
                <a:cubicBezTo>
                  <a:pt x="246488" y="283460"/>
                  <a:pt x="244870" y="283782"/>
                  <a:pt x="243237" y="283782"/>
                </a:cubicBezTo>
                <a:cubicBezTo>
                  <a:pt x="241604" y="283782"/>
                  <a:pt x="239987" y="283460"/>
                  <a:pt x="238478" y="282835"/>
                </a:cubicBezTo>
                <a:cubicBezTo>
                  <a:pt x="236969" y="282210"/>
                  <a:pt x="235598" y="281294"/>
                  <a:pt x="234443" y="280139"/>
                </a:cubicBezTo>
                <a:cubicBezTo>
                  <a:pt x="233289" y="278984"/>
                  <a:pt x="232373" y="277613"/>
                  <a:pt x="231748" y="276104"/>
                </a:cubicBezTo>
                <a:cubicBezTo>
                  <a:pt x="230715" y="273613"/>
                  <a:pt x="228614" y="271345"/>
                  <a:pt x="225917" y="271345"/>
                </a:cubicBezTo>
                <a:lnTo>
                  <a:pt x="222920" y="271345"/>
                </a:lnTo>
                <a:cubicBezTo>
                  <a:pt x="219319" y="271345"/>
                  <a:pt x="216323" y="274306"/>
                  <a:pt x="217189" y="277800"/>
                </a:cubicBezTo>
                <a:cubicBezTo>
                  <a:pt x="217510" y="279098"/>
                  <a:pt x="217929" y="280373"/>
                  <a:pt x="218444" y="281615"/>
                </a:cubicBezTo>
                <a:cubicBezTo>
                  <a:pt x="219793" y="284871"/>
                  <a:pt x="221769" y="287829"/>
                  <a:pt x="224261" y="290321"/>
                </a:cubicBezTo>
                <a:cubicBezTo>
                  <a:pt x="226753" y="292813"/>
                  <a:pt x="229712" y="294790"/>
                  <a:pt x="232967" y="296139"/>
                </a:cubicBezTo>
                <a:cubicBezTo>
                  <a:pt x="236223" y="297488"/>
                  <a:pt x="239713" y="298181"/>
                  <a:pt x="243237" y="298181"/>
                </a:cubicBezTo>
                <a:cubicBezTo>
                  <a:pt x="246761" y="298181"/>
                  <a:pt x="250251" y="297488"/>
                  <a:pt x="253507" y="296139"/>
                </a:cubicBezTo>
                <a:cubicBezTo>
                  <a:pt x="256763" y="294790"/>
                  <a:pt x="259722" y="292813"/>
                  <a:pt x="262213" y="290321"/>
                </a:cubicBezTo>
                <a:cubicBezTo>
                  <a:pt x="264705" y="287829"/>
                  <a:pt x="266682" y="284871"/>
                  <a:pt x="268031" y="281615"/>
                </a:cubicBezTo>
                <a:cubicBezTo>
                  <a:pt x="268545" y="280373"/>
                  <a:pt x="268964" y="279098"/>
                  <a:pt x="269285" y="277800"/>
                </a:cubicBezTo>
                <a:close/>
                <a:moveTo>
                  <a:pt x="110324" y="155055"/>
                </a:moveTo>
                <a:cubicBezTo>
                  <a:pt x="87030" y="155055"/>
                  <a:pt x="68685" y="174761"/>
                  <a:pt x="72619" y="197720"/>
                </a:cubicBezTo>
                <a:cubicBezTo>
                  <a:pt x="79492" y="237829"/>
                  <a:pt x="94475" y="292405"/>
                  <a:pt x="125431" y="297044"/>
                </a:cubicBezTo>
                <a:cubicBezTo>
                  <a:pt x="125470" y="297050"/>
                  <a:pt x="125502" y="297055"/>
                  <a:pt x="125541" y="297063"/>
                </a:cubicBezTo>
                <a:cubicBezTo>
                  <a:pt x="126721" y="297307"/>
                  <a:pt x="148112" y="301648"/>
                  <a:pt x="172626" y="301912"/>
                </a:cubicBezTo>
                <a:cubicBezTo>
                  <a:pt x="173742" y="301924"/>
                  <a:pt x="174502" y="300780"/>
                  <a:pt x="174113" y="299733"/>
                </a:cubicBezTo>
                <a:cubicBezTo>
                  <a:pt x="164163" y="272978"/>
                  <a:pt x="162062" y="248238"/>
                  <a:pt x="163736" y="227062"/>
                </a:cubicBezTo>
                <a:cubicBezTo>
                  <a:pt x="166290" y="194776"/>
                  <a:pt x="142711" y="155055"/>
                  <a:pt x="110324" y="155055"/>
                </a:cubicBezTo>
                <a:close/>
                <a:moveTo>
                  <a:pt x="416306" y="200980"/>
                </a:moveTo>
                <a:cubicBezTo>
                  <a:pt x="420240" y="178021"/>
                  <a:pt x="401895" y="158315"/>
                  <a:pt x="378601" y="158315"/>
                </a:cubicBezTo>
                <a:cubicBezTo>
                  <a:pt x="346215" y="158315"/>
                  <a:pt x="322635" y="198036"/>
                  <a:pt x="325188" y="230322"/>
                </a:cubicBezTo>
                <a:cubicBezTo>
                  <a:pt x="326863" y="251499"/>
                  <a:pt x="324761" y="276237"/>
                  <a:pt x="314812" y="302993"/>
                </a:cubicBezTo>
                <a:cubicBezTo>
                  <a:pt x="314423" y="304039"/>
                  <a:pt x="315183" y="305184"/>
                  <a:pt x="316299" y="305171"/>
                </a:cubicBezTo>
                <a:cubicBezTo>
                  <a:pt x="340814" y="304907"/>
                  <a:pt x="362204" y="300566"/>
                  <a:pt x="363385" y="300323"/>
                </a:cubicBezTo>
                <a:cubicBezTo>
                  <a:pt x="363423" y="300315"/>
                  <a:pt x="363456" y="300310"/>
                  <a:pt x="363494" y="300304"/>
                </a:cubicBezTo>
                <a:cubicBezTo>
                  <a:pt x="394451" y="295664"/>
                  <a:pt x="409433" y="241089"/>
                  <a:pt x="416306" y="200980"/>
                </a:cubicBezTo>
                <a:close/>
                <a:moveTo>
                  <a:pt x="192543" y="113309"/>
                </a:moveTo>
                <a:cubicBezTo>
                  <a:pt x="192543" y="123190"/>
                  <a:pt x="184533" y="131200"/>
                  <a:pt x="174652" y="131200"/>
                </a:cubicBezTo>
                <a:cubicBezTo>
                  <a:pt x="164771" y="131200"/>
                  <a:pt x="156761" y="123190"/>
                  <a:pt x="156761" y="113309"/>
                </a:cubicBezTo>
                <a:cubicBezTo>
                  <a:pt x="156761" y="112077"/>
                  <a:pt x="156886" y="110874"/>
                  <a:pt x="157123" y="109712"/>
                </a:cubicBezTo>
                <a:cubicBezTo>
                  <a:pt x="157243" y="109123"/>
                  <a:pt x="158059" y="109045"/>
                  <a:pt x="158406" y="109535"/>
                </a:cubicBezTo>
                <a:cubicBezTo>
                  <a:pt x="160027" y="111819"/>
                  <a:pt x="162693" y="113309"/>
                  <a:pt x="165706" y="113309"/>
                </a:cubicBezTo>
                <a:cubicBezTo>
                  <a:pt x="170647" y="113309"/>
                  <a:pt x="174652" y="109304"/>
                  <a:pt x="174652" y="104364"/>
                </a:cubicBezTo>
                <a:cubicBezTo>
                  <a:pt x="174652" y="101350"/>
                  <a:pt x="173162" y="98685"/>
                  <a:pt x="170878" y="97064"/>
                </a:cubicBezTo>
                <a:cubicBezTo>
                  <a:pt x="170388" y="96716"/>
                  <a:pt x="170466" y="95900"/>
                  <a:pt x="171054" y="95780"/>
                </a:cubicBezTo>
                <a:cubicBezTo>
                  <a:pt x="172217" y="95543"/>
                  <a:pt x="173420" y="95419"/>
                  <a:pt x="174652" y="95419"/>
                </a:cubicBezTo>
                <a:cubicBezTo>
                  <a:pt x="184533" y="95419"/>
                  <a:pt x="192543" y="103428"/>
                  <a:pt x="192543" y="113309"/>
                </a:cubicBezTo>
                <a:close/>
                <a:moveTo>
                  <a:pt x="311816" y="131200"/>
                </a:moveTo>
                <a:cubicBezTo>
                  <a:pt x="321697" y="131200"/>
                  <a:pt x="329707" y="123190"/>
                  <a:pt x="329707" y="113309"/>
                </a:cubicBezTo>
                <a:cubicBezTo>
                  <a:pt x="329707" y="103428"/>
                  <a:pt x="321697" y="95419"/>
                  <a:pt x="311816" y="95419"/>
                </a:cubicBezTo>
                <a:cubicBezTo>
                  <a:pt x="310584" y="95419"/>
                  <a:pt x="309381" y="95543"/>
                  <a:pt x="308219" y="95780"/>
                </a:cubicBezTo>
                <a:cubicBezTo>
                  <a:pt x="307630" y="95900"/>
                  <a:pt x="307552" y="96716"/>
                  <a:pt x="308042" y="97064"/>
                </a:cubicBezTo>
                <a:cubicBezTo>
                  <a:pt x="310326" y="98685"/>
                  <a:pt x="311816" y="101350"/>
                  <a:pt x="311816" y="104364"/>
                </a:cubicBezTo>
                <a:cubicBezTo>
                  <a:pt x="311816" y="109304"/>
                  <a:pt x="307811" y="113309"/>
                  <a:pt x="302871" y="113309"/>
                </a:cubicBezTo>
                <a:cubicBezTo>
                  <a:pt x="299857" y="113309"/>
                  <a:pt x="297192" y="111819"/>
                  <a:pt x="295571" y="109535"/>
                </a:cubicBezTo>
                <a:cubicBezTo>
                  <a:pt x="295223" y="109045"/>
                  <a:pt x="294407" y="109123"/>
                  <a:pt x="294287" y="109712"/>
                </a:cubicBezTo>
                <a:cubicBezTo>
                  <a:pt x="294050" y="110874"/>
                  <a:pt x="293926" y="112077"/>
                  <a:pt x="293926" y="113309"/>
                </a:cubicBezTo>
                <a:cubicBezTo>
                  <a:pt x="293926" y="123190"/>
                  <a:pt x="301935" y="131200"/>
                  <a:pt x="311816" y="131200"/>
                </a:cubicBezTo>
                <a:close/>
                <a:moveTo>
                  <a:pt x="19557" y="345503"/>
                </a:moveTo>
                <a:cubicBezTo>
                  <a:pt x="8756" y="345503"/>
                  <a:pt x="0" y="354258"/>
                  <a:pt x="0" y="365059"/>
                </a:cubicBezTo>
                <a:lnTo>
                  <a:pt x="0" y="449805"/>
                </a:lnTo>
                <a:cubicBezTo>
                  <a:pt x="0" y="460606"/>
                  <a:pt x="8756" y="469362"/>
                  <a:pt x="19557" y="469362"/>
                </a:cubicBezTo>
                <a:lnTo>
                  <a:pt x="462843" y="469362"/>
                </a:lnTo>
                <a:cubicBezTo>
                  <a:pt x="473644" y="469362"/>
                  <a:pt x="482400" y="460606"/>
                  <a:pt x="482400" y="449805"/>
                </a:cubicBezTo>
                <a:lnTo>
                  <a:pt x="482400" y="365059"/>
                </a:lnTo>
                <a:cubicBezTo>
                  <a:pt x="482400" y="354258"/>
                  <a:pt x="473644" y="345503"/>
                  <a:pt x="462843" y="345503"/>
                </a:cubicBezTo>
                <a:lnTo>
                  <a:pt x="19557" y="345503"/>
                </a:lnTo>
                <a:close/>
                <a:moveTo>
                  <a:pt x="39114" y="365059"/>
                </a:moveTo>
                <a:cubicBezTo>
                  <a:pt x="35513" y="365059"/>
                  <a:pt x="32595" y="367978"/>
                  <a:pt x="32595" y="371578"/>
                </a:cubicBezTo>
                <a:lnTo>
                  <a:pt x="32595" y="378097"/>
                </a:lnTo>
                <a:cubicBezTo>
                  <a:pt x="32595" y="381698"/>
                  <a:pt x="35513" y="384616"/>
                  <a:pt x="39114" y="384616"/>
                </a:cubicBezTo>
                <a:lnTo>
                  <a:pt x="45632" y="384616"/>
                </a:lnTo>
                <a:cubicBezTo>
                  <a:pt x="49233" y="384616"/>
                  <a:pt x="52151" y="381698"/>
                  <a:pt x="52151" y="378097"/>
                </a:cubicBezTo>
                <a:lnTo>
                  <a:pt x="52151" y="371578"/>
                </a:lnTo>
                <a:cubicBezTo>
                  <a:pt x="52151" y="367978"/>
                  <a:pt x="49233" y="365059"/>
                  <a:pt x="45632" y="365059"/>
                </a:cubicBezTo>
                <a:lnTo>
                  <a:pt x="39114" y="365059"/>
                </a:lnTo>
                <a:close/>
                <a:moveTo>
                  <a:pt x="423730" y="371578"/>
                </a:moveTo>
                <a:cubicBezTo>
                  <a:pt x="423730" y="367978"/>
                  <a:pt x="426648" y="365059"/>
                  <a:pt x="430249" y="365059"/>
                </a:cubicBezTo>
                <a:lnTo>
                  <a:pt x="443287" y="365059"/>
                </a:lnTo>
                <a:cubicBezTo>
                  <a:pt x="446887" y="365059"/>
                  <a:pt x="449805" y="367978"/>
                  <a:pt x="449805" y="371578"/>
                </a:cubicBezTo>
                <a:lnTo>
                  <a:pt x="449805" y="378097"/>
                </a:lnTo>
                <a:cubicBezTo>
                  <a:pt x="449805" y="381698"/>
                  <a:pt x="446887" y="384616"/>
                  <a:pt x="443287" y="384616"/>
                </a:cubicBezTo>
                <a:lnTo>
                  <a:pt x="430249" y="384616"/>
                </a:lnTo>
                <a:cubicBezTo>
                  <a:pt x="426648" y="384616"/>
                  <a:pt x="423730" y="381698"/>
                  <a:pt x="423730" y="378097"/>
                </a:cubicBezTo>
                <a:lnTo>
                  <a:pt x="423730" y="371578"/>
                </a:lnTo>
                <a:close/>
                <a:moveTo>
                  <a:pt x="391135" y="365059"/>
                </a:moveTo>
                <a:cubicBezTo>
                  <a:pt x="387535" y="365059"/>
                  <a:pt x="384616" y="367978"/>
                  <a:pt x="384616" y="371578"/>
                </a:cubicBezTo>
                <a:lnTo>
                  <a:pt x="384616" y="378097"/>
                </a:lnTo>
                <a:cubicBezTo>
                  <a:pt x="384616" y="381698"/>
                  <a:pt x="387535" y="384616"/>
                  <a:pt x="391135" y="384616"/>
                </a:cubicBezTo>
                <a:lnTo>
                  <a:pt x="397654" y="384616"/>
                </a:lnTo>
                <a:cubicBezTo>
                  <a:pt x="401254" y="384616"/>
                  <a:pt x="404173" y="381698"/>
                  <a:pt x="404173" y="378097"/>
                </a:cubicBezTo>
                <a:lnTo>
                  <a:pt x="404173" y="371578"/>
                </a:lnTo>
                <a:cubicBezTo>
                  <a:pt x="404173" y="367978"/>
                  <a:pt x="401254" y="365059"/>
                  <a:pt x="397654" y="365059"/>
                </a:cubicBezTo>
                <a:lnTo>
                  <a:pt x="391135" y="365059"/>
                </a:lnTo>
                <a:close/>
                <a:moveTo>
                  <a:pt x="345503" y="371578"/>
                </a:moveTo>
                <a:cubicBezTo>
                  <a:pt x="345503" y="367978"/>
                  <a:pt x="348421" y="365059"/>
                  <a:pt x="352022" y="365059"/>
                </a:cubicBezTo>
                <a:lnTo>
                  <a:pt x="358541" y="365059"/>
                </a:lnTo>
                <a:cubicBezTo>
                  <a:pt x="362141" y="365059"/>
                  <a:pt x="365059" y="367978"/>
                  <a:pt x="365059" y="371578"/>
                </a:cubicBezTo>
                <a:lnTo>
                  <a:pt x="365059" y="378097"/>
                </a:lnTo>
                <a:cubicBezTo>
                  <a:pt x="365059" y="381698"/>
                  <a:pt x="362141" y="384616"/>
                  <a:pt x="358541" y="384616"/>
                </a:cubicBezTo>
                <a:lnTo>
                  <a:pt x="352022" y="384616"/>
                </a:lnTo>
                <a:cubicBezTo>
                  <a:pt x="348421" y="384616"/>
                  <a:pt x="345503" y="381698"/>
                  <a:pt x="345503" y="378097"/>
                </a:cubicBezTo>
                <a:lnTo>
                  <a:pt x="345503" y="371578"/>
                </a:lnTo>
                <a:close/>
                <a:moveTo>
                  <a:pt x="312908" y="365059"/>
                </a:moveTo>
                <a:cubicBezTo>
                  <a:pt x="309308" y="365059"/>
                  <a:pt x="306389" y="367978"/>
                  <a:pt x="306389" y="371578"/>
                </a:cubicBezTo>
                <a:lnTo>
                  <a:pt x="306389" y="378097"/>
                </a:lnTo>
                <a:cubicBezTo>
                  <a:pt x="306389" y="381698"/>
                  <a:pt x="309308" y="384616"/>
                  <a:pt x="312908" y="384616"/>
                </a:cubicBezTo>
                <a:lnTo>
                  <a:pt x="319427" y="384616"/>
                </a:lnTo>
                <a:cubicBezTo>
                  <a:pt x="323027" y="384616"/>
                  <a:pt x="325946" y="381698"/>
                  <a:pt x="325946" y="378097"/>
                </a:cubicBezTo>
                <a:lnTo>
                  <a:pt x="325946" y="371578"/>
                </a:lnTo>
                <a:cubicBezTo>
                  <a:pt x="325946" y="367978"/>
                  <a:pt x="323027" y="365059"/>
                  <a:pt x="319427" y="365059"/>
                </a:cubicBezTo>
                <a:lnTo>
                  <a:pt x="312908" y="365059"/>
                </a:lnTo>
                <a:close/>
                <a:moveTo>
                  <a:pt x="267276" y="371578"/>
                </a:moveTo>
                <a:cubicBezTo>
                  <a:pt x="267276" y="367978"/>
                  <a:pt x="270194" y="365059"/>
                  <a:pt x="273795" y="365059"/>
                </a:cubicBezTo>
                <a:lnTo>
                  <a:pt x="280314" y="365059"/>
                </a:lnTo>
                <a:cubicBezTo>
                  <a:pt x="283914" y="365059"/>
                  <a:pt x="286832" y="367978"/>
                  <a:pt x="286832" y="371578"/>
                </a:cubicBezTo>
                <a:lnTo>
                  <a:pt x="286832" y="378097"/>
                </a:lnTo>
                <a:cubicBezTo>
                  <a:pt x="286832" y="381698"/>
                  <a:pt x="283914" y="384616"/>
                  <a:pt x="280314" y="384616"/>
                </a:cubicBezTo>
                <a:lnTo>
                  <a:pt x="273795" y="384616"/>
                </a:lnTo>
                <a:cubicBezTo>
                  <a:pt x="270194" y="384616"/>
                  <a:pt x="267276" y="381698"/>
                  <a:pt x="267276" y="378097"/>
                </a:cubicBezTo>
                <a:lnTo>
                  <a:pt x="267276" y="371578"/>
                </a:lnTo>
                <a:close/>
                <a:moveTo>
                  <a:pt x="234681" y="365059"/>
                </a:moveTo>
                <a:cubicBezTo>
                  <a:pt x="231081" y="365059"/>
                  <a:pt x="228162" y="367978"/>
                  <a:pt x="228162" y="371578"/>
                </a:cubicBezTo>
                <a:lnTo>
                  <a:pt x="228162" y="378097"/>
                </a:lnTo>
                <a:cubicBezTo>
                  <a:pt x="228162" y="381698"/>
                  <a:pt x="231081" y="384616"/>
                  <a:pt x="234681" y="384616"/>
                </a:cubicBezTo>
                <a:lnTo>
                  <a:pt x="241200" y="384616"/>
                </a:lnTo>
                <a:cubicBezTo>
                  <a:pt x="244800" y="384616"/>
                  <a:pt x="247719" y="381698"/>
                  <a:pt x="247719" y="378097"/>
                </a:cubicBezTo>
                <a:lnTo>
                  <a:pt x="247719" y="371578"/>
                </a:lnTo>
                <a:cubicBezTo>
                  <a:pt x="247719" y="367978"/>
                  <a:pt x="244800" y="365059"/>
                  <a:pt x="241200" y="365059"/>
                </a:cubicBezTo>
                <a:lnTo>
                  <a:pt x="234681" y="365059"/>
                </a:lnTo>
                <a:close/>
                <a:moveTo>
                  <a:pt x="189049" y="371578"/>
                </a:moveTo>
                <a:cubicBezTo>
                  <a:pt x="189049" y="367978"/>
                  <a:pt x="191967" y="365059"/>
                  <a:pt x="195568" y="365059"/>
                </a:cubicBezTo>
                <a:lnTo>
                  <a:pt x="202086" y="365059"/>
                </a:lnTo>
                <a:cubicBezTo>
                  <a:pt x="205687" y="365059"/>
                  <a:pt x="208605" y="367978"/>
                  <a:pt x="208605" y="371578"/>
                </a:cubicBezTo>
                <a:lnTo>
                  <a:pt x="208605" y="378097"/>
                </a:lnTo>
                <a:cubicBezTo>
                  <a:pt x="208605" y="381698"/>
                  <a:pt x="205687" y="384616"/>
                  <a:pt x="202086" y="384616"/>
                </a:cubicBezTo>
                <a:lnTo>
                  <a:pt x="195568" y="384616"/>
                </a:lnTo>
                <a:cubicBezTo>
                  <a:pt x="191967" y="384616"/>
                  <a:pt x="189049" y="381698"/>
                  <a:pt x="189049" y="378097"/>
                </a:cubicBezTo>
                <a:lnTo>
                  <a:pt x="189049" y="371578"/>
                </a:lnTo>
                <a:close/>
                <a:moveTo>
                  <a:pt x="156454" y="365059"/>
                </a:moveTo>
                <a:cubicBezTo>
                  <a:pt x="152854" y="365059"/>
                  <a:pt x="149935" y="367978"/>
                  <a:pt x="149935" y="371578"/>
                </a:cubicBezTo>
                <a:lnTo>
                  <a:pt x="149935" y="378097"/>
                </a:lnTo>
                <a:cubicBezTo>
                  <a:pt x="149935" y="381698"/>
                  <a:pt x="152854" y="384616"/>
                  <a:pt x="156454" y="384616"/>
                </a:cubicBezTo>
                <a:lnTo>
                  <a:pt x="162973" y="384616"/>
                </a:lnTo>
                <a:cubicBezTo>
                  <a:pt x="166573" y="384616"/>
                  <a:pt x="169492" y="381698"/>
                  <a:pt x="169492" y="378097"/>
                </a:cubicBezTo>
                <a:lnTo>
                  <a:pt x="169492" y="371578"/>
                </a:lnTo>
                <a:cubicBezTo>
                  <a:pt x="169492" y="367978"/>
                  <a:pt x="166573" y="365059"/>
                  <a:pt x="162973" y="365059"/>
                </a:cubicBezTo>
                <a:lnTo>
                  <a:pt x="156454" y="365059"/>
                </a:lnTo>
                <a:close/>
                <a:moveTo>
                  <a:pt x="110822" y="371578"/>
                </a:moveTo>
                <a:cubicBezTo>
                  <a:pt x="110822" y="367978"/>
                  <a:pt x="113740" y="365059"/>
                  <a:pt x="117341" y="365059"/>
                </a:cubicBezTo>
                <a:lnTo>
                  <a:pt x="123859" y="365059"/>
                </a:lnTo>
                <a:cubicBezTo>
                  <a:pt x="127460" y="365059"/>
                  <a:pt x="130378" y="367978"/>
                  <a:pt x="130378" y="371578"/>
                </a:cubicBezTo>
                <a:lnTo>
                  <a:pt x="130378" y="378097"/>
                </a:lnTo>
                <a:cubicBezTo>
                  <a:pt x="130378" y="381698"/>
                  <a:pt x="127460" y="384616"/>
                  <a:pt x="123859" y="384616"/>
                </a:cubicBezTo>
                <a:lnTo>
                  <a:pt x="117341" y="384616"/>
                </a:lnTo>
                <a:cubicBezTo>
                  <a:pt x="113740" y="384616"/>
                  <a:pt x="110822" y="381698"/>
                  <a:pt x="110822" y="378097"/>
                </a:cubicBezTo>
                <a:lnTo>
                  <a:pt x="110822" y="371578"/>
                </a:lnTo>
                <a:close/>
                <a:moveTo>
                  <a:pt x="78227" y="365059"/>
                </a:moveTo>
                <a:cubicBezTo>
                  <a:pt x="74627" y="365059"/>
                  <a:pt x="71708" y="367978"/>
                  <a:pt x="71708" y="371578"/>
                </a:cubicBezTo>
                <a:lnTo>
                  <a:pt x="71708" y="378097"/>
                </a:lnTo>
                <a:cubicBezTo>
                  <a:pt x="71708" y="381698"/>
                  <a:pt x="74627" y="384616"/>
                  <a:pt x="78227" y="384616"/>
                </a:cubicBezTo>
                <a:lnTo>
                  <a:pt x="84746" y="384616"/>
                </a:lnTo>
                <a:cubicBezTo>
                  <a:pt x="88346" y="384616"/>
                  <a:pt x="91265" y="381698"/>
                  <a:pt x="91265" y="378097"/>
                </a:cubicBezTo>
                <a:lnTo>
                  <a:pt x="91265" y="371578"/>
                </a:lnTo>
                <a:cubicBezTo>
                  <a:pt x="91265" y="367978"/>
                  <a:pt x="88346" y="365059"/>
                  <a:pt x="84746" y="365059"/>
                </a:cubicBezTo>
                <a:lnTo>
                  <a:pt x="78227" y="365059"/>
                </a:lnTo>
                <a:close/>
                <a:moveTo>
                  <a:pt x="345503" y="404173"/>
                </a:moveTo>
                <a:cubicBezTo>
                  <a:pt x="345503" y="400572"/>
                  <a:pt x="348421" y="397654"/>
                  <a:pt x="352022" y="397654"/>
                </a:cubicBezTo>
                <a:lnTo>
                  <a:pt x="397654" y="397654"/>
                </a:lnTo>
                <a:cubicBezTo>
                  <a:pt x="401254" y="397654"/>
                  <a:pt x="404173" y="400572"/>
                  <a:pt x="404173" y="404173"/>
                </a:cubicBezTo>
                <a:lnTo>
                  <a:pt x="404173" y="410692"/>
                </a:lnTo>
                <a:cubicBezTo>
                  <a:pt x="404173" y="414292"/>
                  <a:pt x="401254" y="417211"/>
                  <a:pt x="397654" y="417211"/>
                </a:cubicBezTo>
                <a:lnTo>
                  <a:pt x="352022" y="417211"/>
                </a:lnTo>
                <a:cubicBezTo>
                  <a:pt x="348421" y="417211"/>
                  <a:pt x="345503" y="414292"/>
                  <a:pt x="345503" y="410692"/>
                </a:cubicBezTo>
                <a:lnTo>
                  <a:pt x="345503" y="404173"/>
                </a:lnTo>
                <a:close/>
                <a:moveTo>
                  <a:pt x="312908" y="397654"/>
                </a:moveTo>
                <a:cubicBezTo>
                  <a:pt x="309308" y="397654"/>
                  <a:pt x="306389" y="400572"/>
                  <a:pt x="306389" y="404173"/>
                </a:cubicBezTo>
                <a:lnTo>
                  <a:pt x="306389" y="410692"/>
                </a:lnTo>
                <a:cubicBezTo>
                  <a:pt x="306389" y="414292"/>
                  <a:pt x="309308" y="417211"/>
                  <a:pt x="312908" y="417211"/>
                </a:cubicBezTo>
                <a:lnTo>
                  <a:pt x="319427" y="417211"/>
                </a:lnTo>
                <a:cubicBezTo>
                  <a:pt x="323027" y="417211"/>
                  <a:pt x="325946" y="414292"/>
                  <a:pt x="325946" y="410692"/>
                </a:cubicBezTo>
                <a:lnTo>
                  <a:pt x="325946" y="404173"/>
                </a:lnTo>
                <a:cubicBezTo>
                  <a:pt x="325946" y="400572"/>
                  <a:pt x="323027" y="397654"/>
                  <a:pt x="319427" y="397654"/>
                </a:cubicBezTo>
                <a:lnTo>
                  <a:pt x="312908" y="397654"/>
                </a:lnTo>
                <a:close/>
                <a:moveTo>
                  <a:pt x="267276" y="404173"/>
                </a:moveTo>
                <a:cubicBezTo>
                  <a:pt x="267276" y="400572"/>
                  <a:pt x="270194" y="397654"/>
                  <a:pt x="273795" y="397654"/>
                </a:cubicBezTo>
                <a:lnTo>
                  <a:pt x="280314" y="397654"/>
                </a:lnTo>
                <a:cubicBezTo>
                  <a:pt x="283914" y="397654"/>
                  <a:pt x="286832" y="400572"/>
                  <a:pt x="286832" y="404173"/>
                </a:cubicBezTo>
                <a:lnTo>
                  <a:pt x="286832" y="410692"/>
                </a:lnTo>
                <a:cubicBezTo>
                  <a:pt x="286832" y="414292"/>
                  <a:pt x="283914" y="417211"/>
                  <a:pt x="280314" y="417211"/>
                </a:cubicBezTo>
                <a:lnTo>
                  <a:pt x="273795" y="417211"/>
                </a:lnTo>
                <a:cubicBezTo>
                  <a:pt x="270194" y="417211"/>
                  <a:pt x="267276" y="414292"/>
                  <a:pt x="267276" y="410692"/>
                </a:cubicBezTo>
                <a:lnTo>
                  <a:pt x="267276" y="404173"/>
                </a:lnTo>
                <a:close/>
                <a:moveTo>
                  <a:pt x="234681" y="397654"/>
                </a:moveTo>
                <a:cubicBezTo>
                  <a:pt x="231081" y="397654"/>
                  <a:pt x="228162" y="400572"/>
                  <a:pt x="228162" y="404173"/>
                </a:cubicBezTo>
                <a:lnTo>
                  <a:pt x="228162" y="410692"/>
                </a:lnTo>
                <a:cubicBezTo>
                  <a:pt x="228162" y="414292"/>
                  <a:pt x="231081" y="417211"/>
                  <a:pt x="234681" y="417211"/>
                </a:cubicBezTo>
                <a:lnTo>
                  <a:pt x="241200" y="417211"/>
                </a:lnTo>
                <a:cubicBezTo>
                  <a:pt x="244800" y="417211"/>
                  <a:pt x="247719" y="414292"/>
                  <a:pt x="247719" y="410692"/>
                </a:cubicBezTo>
                <a:lnTo>
                  <a:pt x="247719" y="404173"/>
                </a:lnTo>
                <a:cubicBezTo>
                  <a:pt x="247719" y="400572"/>
                  <a:pt x="244800" y="397654"/>
                  <a:pt x="241200" y="397654"/>
                </a:cubicBezTo>
                <a:lnTo>
                  <a:pt x="234681" y="397654"/>
                </a:lnTo>
                <a:close/>
                <a:moveTo>
                  <a:pt x="189049" y="404173"/>
                </a:moveTo>
                <a:cubicBezTo>
                  <a:pt x="189049" y="400572"/>
                  <a:pt x="191967" y="397654"/>
                  <a:pt x="195568" y="397654"/>
                </a:cubicBezTo>
                <a:lnTo>
                  <a:pt x="202086" y="397654"/>
                </a:lnTo>
                <a:cubicBezTo>
                  <a:pt x="205687" y="397654"/>
                  <a:pt x="208605" y="400572"/>
                  <a:pt x="208605" y="404173"/>
                </a:cubicBezTo>
                <a:lnTo>
                  <a:pt x="208605" y="410692"/>
                </a:lnTo>
                <a:cubicBezTo>
                  <a:pt x="208605" y="414292"/>
                  <a:pt x="205687" y="417211"/>
                  <a:pt x="202086" y="417211"/>
                </a:cubicBezTo>
                <a:lnTo>
                  <a:pt x="195568" y="417211"/>
                </a:lnTo>
                <a:cubicBezTo>
                  <a:pt x="191967" y="417211"/>
                  <a:pt x="189049" y="414292"/>
                  <a:pt x="189049" y="410692"/>
                </a:cubicBezTo>
                <a:lnTo>
                  <a:pt x="189049" y="404173"/>
                </a:lnTo>
                <a:close/>
                <a:moveTo>
                  <a:pt x="156454" y="397654"/>
                </a:moveTo>
                <a:cubicBezTo>
                  <a:pt x="152854" y="397654"/>
                  <a:pt x="149935" y="400572"/>
                  <a:pt x="149935" y="404173"/>
                </a:cubicBezTo>
                <a:lnTo>
                  <a:pt x="149935" y="410692"/>
                </a:lnTo>
                <a:cubicBezTo>
                  <a:pt x="149935" y="414292"/>
                  <a:pt x="152854" y="417211"/>
                  <a:pt x="156454" y="417211"/>
                </a:cubicBezTo>
                <a:lnTo>
                  <a:pt x="162973" y="417211"/>
                </a:lnTo>
                <a:cubicBezTo>
                  <a:pt x="166573" y="417211"/>
                  <a:pt x="169492" y="414292"/>
                  <a:pt x="169492" y="410692"/>
                </a:cubicBezTo>
                <a:lnTo>
                  <a:pt x="169492" y="404173"/>
                </a:lnTo>
                <a:cubicBezTo>
                  <a:pt x="169492" y="400572"/>
                  <a:pt x="166573" y="397654"/>
                  <a:pt x="162973" y="397654"/>
                </a:cubicBezTo>
                <a:lnTo>
                  <a:pt x="156454" y="397654"/>
                </a:lnTo>
                <a:close/>
                <a:moveTo>
                  <a:pt x="110822" y="404173"/>
                </a:moveTo>
                <a:cubicBezTo>
                  <a:pt x="110822" y="400572"/>
                  <a:pt x="113740" y="397654"/>
                  <a:pt x="117341" y="397654"/>
                </a:cubicBezTo>
                <a:lnTo>
                  <a:pt x="123859" y="397654"/>
                </a:lnTo>
                <a:cubicBezTo>
                  <a:pt x="127460" y="397654"/>
                  <a:pt x="130378" y="400572"/>
                  <a:pt x="130378" y="404173"/>
                </a:cubicBezTo>
                <a:lnTo>
                  <a:pt x="130378" y="410692"/>
                </a:lnTo>
                <a:cubicBezTo>
                  <a:pt x="130378" y="414292"/>
                  <a:pt x="127460" y="417211"/>
                  <a:pt x="123859" y="417211"/>
                </a:cubicBezTo>
                <a:lnTo>
                  <a:pt x="117341" y="417211"/>
                </a:lnTo>
                <a:cubicBezTo>
                  <a:pt x="113740" y="417211"/>
                  <a:pt x="110822" y="414292"/>
                  <a:pt x="110822" y="410692"/>
                </a:cubicBezTo>
                <a:lnTo>
                  <a:pt x="110822" y="404173"/>
                </a:lnTo>
                <a:close/>
                <a:moveTo>
                  <a:pt x="78227" y="397654"/>
                </a:moveTo>
                <a:cubicBezTo>
                  <a:pt x="74627" y="397654"/>
                  <a:pt x="71708" y="400572"/>
                  <a:pt x="71708" y="404173"/>
                </a:cubicBezTo>
                <a:lnTo>
                  <a:pt x="71708" y="410692"/>
                </a:lnTo>
                <a:cubicBezTo>
                  <a:pt x="71708" y="414292"/>
                  <a:pt x="74627" y="417211"/>
                  <a:pt x="78227" y="417211"/>
                </a:cubicBezTo>
                <a:lnTo>
                  <a:pt x="84746" y="417211"/>
                </a:lnTo>
                <a:cubicBezTo>
                  <a:pt x="88346" y="417211"/>
                  <a:pt x="91265" y="414292"/>
                  <a:pt x="91265" y="410692"/>
                </a:cubicBezTo>
                <a:lnTo>
                  <a:pt x="91265" y="404173"/>
                </a:lnTo>
                <a:cubicBezTo>
                  <a:pt x="91265" y="400572"/>
                  <a:pt x="88346" y="397654"/>
                  <a:pt x="84746" y="397654"/>
                </a:cubicBezTo>
                <a:lnTo>
                  <a:pt x="78227" y="397654"/>
                </a:lnTo>
                <a:close/>
                <a:moveTo>
                  <a:pt x="32595" y="436767"/>
                </a:moveTo>
                <a:cubicBezTo>
                  <a:pt x="32595" y="433167"/>
                  <a:pt x="35513" y="430249"/>
                  <a:pt x="39114" y="430249"/>
                </a:cubicBezTo>
                <a:lnTo>
                  <a:pt x="45632" y="430249"/>
                </a:lnTo>
                <a:cubicBezTo>
                  <a:pt x="49233" y="430249"/>
                  <a:pt x="52151" y="433167"/>
                  <a:pt x="52151" y="436767"/>
                </a:cubicBezTo>
                <a:lnTo>
                  <a:pt x="52151" y="443286"/>
                </a:lnTo>
                <a:cubicBezTo>
                  <a:pt x="52151" y="446887"/>
                  <a:pt x="49233" y="449805"/>
                  <a:pt x="45632" y="449805"/>
                </a:cubicBezTo>
                <a:lnTo>
                  <a:pt x="39114" y="449805"/>
                </a:lnTo>
                <a:cubicBezTo>
                  <a:pt x="35513" y="449805"/>
                  <a:pt x="32595" y="446887"/>
                  <a:pt x="32595" y="443286"/>
                </a:cubicBezTo>
                <a:lnTo>
                  <a:pt x="32595" y="436767"/>
                </a:lnTo>
                <a:close/>
                <a:moveTo>
                  <a:pt x="430249" y="430249"/>
                </a:moveTo>
                <a:cubicBezTo>
                  <a:pt x="426648" y="430249"/>
                  <a:pt x="423730" y="433167"/>
                  <a:pt x="423730" y="436767"/>
                </a:cubicBezTo>
                <a:lnTo>
                  <a:pt x="423730" y="443286"/>
                </a:lnTo>
                <a:cubicBezTo>
                  <a:pt x="423730" y="446887"/>
                  <a:pt x="426648" y="449805"/>
                  <a:pt x="430249" y="449805"/>
                </a:cubicBezTo>
                <a:lnTo>
                  <a:pt x="443287" y="449805"/>
                </a:lnTo>
                <a:cubicBezTo>
                  <a:pt x="446887" y="449805"/>
                  <a:pt x="449805" y="446887"/>
                  <a:pt x="449805" y="443286"/>
                </a:cubicBezTo>
                <a:lnTo>
                  <a:pt x="449805" y="436767"/>
                </a:lnTo>
                <a:cubicBezTo>
                  <a:pt x="449805" y="433167"/>
                  <a:pt x="446887" y="430249"/>
                  <a:pt x="443287" y="430249"/>
                </a:cubicBezTo>
                <a:lnTo>
                  <a:pt x="430249" y="430249"/>
                </a:lnTo>
                <a:close/>
                <a:moveTo>
                  <a:pt x="384616" y="436767"/>
                </a:moveTo>
                <a:cubicBezTo>
                  <a:pt x="384616" y="433167"/>
                  <a:pt x="387535" y="430249"/>
                  <a:pt x="391135" y="430249"/>
                </a:cubicBezTo>
                <a:lnTo>
                  <a:pt x="397654" y="430249"/>
                </a:lnTo>
                <a:cubicBezTo>
                  <a:pt x="401254" y="430249"/>
                  <a:pt x="404173" y="433167"/>
                  <a:pt x="404173" y="436767"/>
                </a:cubicBezTo>
                <a:lnTo>
                  <a:pt x="404173" y="443286"/>
                </a:lnTo>
                <a:cubicBezTo>
                  <a:pt x="404173" y="446887"/>
                  <a:pt x="401254" y="449805"/>
                  <a:pt x="397654" y="449805"/>
                </a:cubicBezTo>
                <a:lnTo>
                  <a:pt x="391135" y="449805"/>
                </a:lnTo>
                <a:cubicBezTo>
                  <a:pt x="387535" y="449805"/>
                  <a:pt x="384616" y="446887"/>
                  <a:pt x="384616" y="443286"/>
                </a:cubicBezTo>
                <a:lnTo>
                  <a:pt x="384616" y="436767"/>
                </a:lnTo>
                <a:close/>
                <a:moveTo>
                  <a:pt x="352022" y="430249"/>
                </a:moveTo>
                <a:cubicBezTo>
                  <a:pt x="348421" y="430249"/>
                  <a:pt x="345503" y="433167"/>
                  <a:pt x="345503" y="436767"/>
                </a:cubicBezTo>
                <a:lnTo>
                  <a:pt x="345503" y="443286"/>
                </a:lnTo>
                <a:cubicBezTo>
                  <a:pt x="345503" y="446887"/>
                  <a:pt x="348421" y="449805"/>
                  <a:pt x="352022" y="449805"/>
                </a:cubicBezTo>
                <a:lnTo>
                  <a:pt x="358541" y="449805"/>
                </a:lnTo>
                <a:cubicBezTo>
                  <a:pt x="362141" y="449805"/>
                  <a:pt x="365059" y="446887"/>
                  <a:pt x="365059" y="443286"/>
                </a:cubicBezTo>
                <a:lnTo>
                  <a:pt x="365059" y="436767"/>
                </a:lnTo>
                <a:cubicBezTo>
                  <a:pt x="365059" y="433167"/>
                  <a:pt x="362141" y="430249"/>
                  <a:pt x="358541" y="430249"/>
                </a:cubicBezTo>
                <a:lnTo>
                  <a:pt x="352022" y="430249"/>
                </a:lnTo>
                <a:close/>
                <a:moveTo>
                  <a:pt x="306389" y="436767"/>
                </a:moveTo>
                <a:cubicBezTo>
                  <a:pt x="306389" y="433167"/>
                  <a:pt x="309308" y="430249"/>
                  <a:pt x="312908" y="430249"/>
                </a:cubicBezTo>
                <a:lnTo>
                  <a:pt x="319427" y="430249"/>
                </a:lnTo>
                <a:cubicBezTo>
                  <a:pt x="323027" y="430249"/>
                  <a:pt x="325946" y="433167"/>
                  <a:pt x="325946" y="436767"/>
                </a:cubicBezTo>
                <a:lnTo>
                  <a:pt x="325946" y="443286"/>
                </a:lnTo>
                <a:cubicBezTo>
                  <a:pt x="325946" y="446887"/>
                  <a:pt x="323027" y="449805"/>
                  <a:pt x="319427" y="449805"/>
                </a:cubicBezTo>
                <a:lnTo>
                  <a:pt x="312908" y="449805"/>
                </a:lnTo>
                <a:cubicBezTo>
                  <a:pt x="309308" y="449805"/>
                  <a:pt x="306389" y="446887"/>
                  <a:pt x="306389" y="443286"/>
                </a:cubicBezTo>
                <a:lnTo>
                  <a:pt x="306389" y="436767"/>
                </a:lnTo>
                <a:close/>
                <a:moveTo>
                  <a:pt x="273795" y="430249"/>
                </a:moveTo>
                <a:cubicBezTo>
                  <a:pt x="270194" y="430249"/>
                  <a:pt x="267276" y="433167"/>
                  <a:pt x="267276" y="436767"/>
                </a:cubicBezTo>
                <a:lnTo>
                  <a:pt x="267276" y="443286"/>
                </a:lnTo>
                <a:cubicBezTo>
                  <a:pt x="267276" y="446887"/>
                  <a:pt x="270194" y="449805"/>
                  <a:pt x="273795" y="449805"/>
                </a:cubicBezTo>
                <a:lnTo>
                  <a:pt x="280314" y="449805"/>
                </a:lnTo>
                <a:cubicBezTo>
                  <a:pt x="283914" y="449805"/>
                  <a:pt x="286832" y="446887"/>
                  <a:pt x="286832" y="443286"/>
                </a:cubicBezTo>
                <a:lnTo>
                  <a:pt x="286832" y="436767"/>
                </a:lnTo>
                <a:cubicBezTo>
                  <a:pt x="286832" y="433167"/>
                  <a:pt x="283914" y="430249"/>
                  <a:pt x="280314" y="430249"/>
                </a:cubicBezTo>
                <a:lnTo>
                  <a:pt x="273795" y="430249"/>
                </a:lnTo>
                <a:close/>
                <a:moveTo>
                  <a:pt x="228162" y="436767"/>
                </a:moveTo>
                <a:cubicBezTo>
                  <a:pt x="228162" y="433167"/>
                  <a:pt x="231081" y="430249"/>
                  <a:pt x="234681" y="430249"/>
                </a:cubicBezTo>
                <a:lnTo>
                  <a:pt x="241200" y="430249"/>
                </a:lnTo>
                <a:cubicBezTo>
                  <a:pt x="244800" y="430249"/>
                  <a:pt x="247719" y="433167"/>
                  <a:pt x="247719" y="436767"/>
                </a:cubicBezTo>
                <a:lnTo>
                  <a:pt x="247719" y="443286"/>
                </a:lnTo>
                <a:cubicBezTo>
                  <a:pt x="247719" y="446887"/>
                  <a:pt x="244800" y="449805"/>
                  <a:pt x="241200" y="449805"/>
                </a:cubicBezTo>
                <a:lnTo>
                  <a:pt x="234681" y="449805"/>
                </a:lnTo>
                <a:cubicBezTo>
                  <a:pt x="231081" y="449805"/>
                  <a:pt x="228162" y="446887"/>
                  <a:pt x="228162" y="443286"/>
                </a:cubicBezTo>
                <a:lnTo>
                  <a:pt x="228162" y="436767"/>
                </a:lnTo>
                <a:close/>
                <a:moveTo>
                  <a:pt x="195568" y="430249"/>
                </a:moveTo>
                <a:cubicBezTo>
                  <a:pt x="191967" y="430249"/>
                  <a:pt x="189049" y="433167"/>
                  <a:pt x="189049" y="436767"/>
                </a:cubicBezTo>
                <a:lnTo>
                  <a:pt x="189049" y="443286"/>
                </a:lnTo>
                <a:cubicBezTo>
                  <a:pt x="189049" y="446887"/>
                  <a:pt x="191967" y="449805"/>
                  <a:pt x="195568" y="449805"/>
                </a:cubicBezTo>
                <a:lnTo>
                  <a:pt x="202086" y="449805"/>
                </a:lnTo>
                <a:cubicBezTo>
                  <a:pt x="205687" y="449805"/>
                  <a:pt x="208605" y="446887"/>
                  <a:pt x="208605" y="443286"/>
                </a:cubicBezTo>
                <a:lnTo>
                  <a:pt x="208605" y="436767"/>
                </a:lnTo>
                <a:cubicBezTo>
                  <a:pt x="208605" y="433167"/>
                  <a:pt x="205687" y="430249"/>
                  <a:pt x="202086" y="430249"/>
                </a:cubicBezTo>
                <a:lnTo>
                  <a:pt x="195568" y="430249"/>
                </a:lnTo>
                <a:close/>
                <a:moveTo>
                  <a:pt x="149935" y="436767"/>
                </a:moveTo>
                <a:cubicBezTo>
                  <a:pt x="149935" y="433167"/>
                  <a:pt x="152854" y="430249"/>
                  <a:pt x="156454" y="430249"/>
                </a:cubicBezTo>
                <a:lnTo>
                  <a:pt x="162973" y="430249"/>
                </a:lnTo>
                <a:cubicBezTo>
                  <a:pt x="166573" y="430249"/>
                  <a:pt x="169492" y="433167"/>
                  <a:pt x="169492" y="436767"/>
                </a:cubicBezTo>
                <a:lnTo>
                  <a:pt x="169492" y="443286"/>
                </a:lnTo>
                <a:cubicBezTo>
                  <a:pt x="169492" y="446887"/>
                  <a:pt x="166573" y="449805"/>
                  <a:pt x="162973" y="449805"/>
                </a:cubicBezTo>
                <a:lnTo>
                  <a:pt x="156454" y="449805"/>
                </a:lnTo>
                <a:cubicBezTo>
                  <a:pt x="152854" y="449805"/>
                  <a:pt x="149935" y="446887"/>
                  <a:pt x="149935" y="443286"/>
                </a:cubicBezTo>
                <a:lnTo>
                  <a:pt x="149935" y="436767"/>
                </a:lnTo>
                <a:close/>
                <a:moveTo>
                  <a:pt x="117341" y="430249"/>
                </a:moveTo>
                <a:cubicBezTo>
                  <a:pt x="113740" y="430249"/>
                  <a:pt x="110822" y="433167"/>
                  <a:pt x="110822" y="436767"/>
                </a:cubicBezTo>
                <a:lnTo>
                  <a:pt x="110822" y="443286"/>
                </a:lnTo>
                <a:cubicBezTo>
                  <a:pt x="110822" y="446887"/>
                  <a:pt x="113740" y="449805"/>
                  <a:pt x="117341" y="449805"/>
                </a:cubicBezTo>
                <a:lnTo>
                  <a:pt x="123859" y="449805"/>
                </a:lnTo>
                <a:cubicBezTo>
                  <a:pt x="127460" y="449805"/>
                  <a:pt x="130378" y="446887"/>
                  <a:pt x="130378" y="443286"/>
                </a:cubicBezTo>
                <a:lnTo>
                  <a:pt x="130378" y="436767"/>
                </a:lnTo>
                <a:cubicBezTo>
                  <a:pt x="130378" y="433167"/>
                  <a:pt x="127460" y="430249"/>
                  <a:pt x="123859" y="430249"/>
                </a:cubicBezTo>
                <a:lnTo>
                  <a:pt x="117341" y="430249"/>
                </a:lnTo>
                <a:close/>
                <a:moveTo>
                  <a:pt x="71708" y="436767"/>
                </a:moveTo>
                <a:cubicBezTo>
                  <a:pt x="71708" y="433167"/>
                  <a:pt x="74627" y="430249"/>
                  <a:pt x="78227" y="430249"/>
                </a:cubicBezTo>
                <a:lnTo>
                  <a:pt x="84746" y="430249"/>
                </a:lnTo>
                <a:cubicBezTo>
                  <a:pt x="88346" y="430249"/>
                  <a:pt x="91265" y="433167"/>
                  <a:pt x="91265" y="436767"/>
                </a:cubicBezTo>
                <a:lnTo>
                  <a:pt x="91265" y="443286"/>
                </a:lnTo>
                <a:cubicBezTo>
                  <a:pt x="91265" y="446887"/>
                  <a:pt x="88346" y="449805"/>
                  <a:pt x="84746" y="449805"/>
                </a:cubicBezTo>
                <a:lnTo>
                  <a:pt x="78227" y="449805"/>
                </a:lnTo>
                <a:cubicBezTo>
                  <a:pt x="74627" y="449805"/>
                  <a:pt x="71708" y="446887"/>
                  <a:pt x="71708" y="443286"/>
                </a:cubicBezTo>
                <a:lnTo>
                  <a:pt x="71708" y="436767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de-DE"/>
              <a:t>Analog vs. Digital</a:t>
            </a:r>
          </a:p>
        </p:txBody>
      </p:sp>
      <p:pic>
        <p:nvPicPr>
          <p:cNvPr id="6" name="Inhaltsplatzhalter 5" descr="VEB Erdöl-Erdgas Stendal. Brief mit Bohrturm logo, 1977 | Flickr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/>
        </p:blipFill>
        <p:spPr bwMode="auto">
          <a:xfrm>
            <a:off x="2661650" y="2708919"/>
            <a:ext cx="2842152" cy="1942877"/>
          </a:xfrm>
          <a:prstGeom prst="rect">
            <a:avLst/>
          </a:prstGeom>
        </p:spPr>
      </p:pic>
      <p:sp>
        <p:nvSpPr>
          <p:cNvPr id="5" name="Freeform 9"/>
          <p:cNvSpPr>
            <a:spLocks noChangeAspect="1" noEditPoints="1"/>
          </p:cNvSpPr>
          <p:nvPr/>
        </p:nvSpPr>
        <p:spPr bwMode="auto">
          <a:xfrm>
            <a:off x="6925122" y="2708919"/>
            <a:ext cx="2961089" cy="1944216"/>
          </a:xfrm>
          <a:custGeom>
            <a:avLst/>
            <a:gdLst>
              <a:gd name="T0" fmla="*/ 64 w 196"/>
              <a:gd name="T1" fmla="*/ 65 h 128"/>
              <a:gd name="T2" fmla="*/ 30 w 196"/>
              <a:gd name="T3" fmla="*/ 93 h 128"/>
              <a:gd name="T4" fmla="*/ 29 w 196"/>
              <a:gd name="T5" fmla="*/ 101 h 128"/>
              <a:gd name="T6" fmla="*/ 38 w 196"/>
              <a:gd name="T7" fmla="*/ 102 h 128"/>
              <a:gd name="T8" fmla="*/ 73 w 196"/>
              <a:gd name="T9" fmla="*/ 74 h 128"/>
              <a:gd name="T10" fmla="*/ 84 w 196"/>
              <a:gd name="T11" fmla="*/ 83 h 128"/>
              <a:gd name="T12" fmla="*/ 112 w 196"/>
              <a:gd name="T13" fmla="*/ 83 h 128"/>
              <a:gd name="T14" fmla="*/ 123 w 196"/>
              <a:gd name="T15" fmla="*/ 74 h 128"/>
              <a:gd name="T16" fmla="*/ 158 w 196"/>
              <a:gd name="T17" fmla="*/ 102 h 128"/>
              <a:gd name="T18" fmla="*/ 167 w 196"/>
              <a:gd name="T19" fmla="*/ 101 h 128"/>
              <a:gd name="T20" fmla="*/ 166 w 196"/>
              <a:gd name="T21" fmla="*/ 93 h 128"/>
              <a:gd name="T22" fmla="*/ 133 w 196"/>
              <a:gd name="T23" fmla="*/ 65 h 128"/>
              <a:gd name="T24" fmla="*/ 166 w 196"/>
              <a:gd name="T25" fmla="*/ 35 h 128"/>
              <a:gd name="T26" fmla="*/ 166 w 196"/>
              <a:gd name="T27" fmla="*/ 35 h 128"/>
              <a:gd name="T28" fmla="*/ 167 w 196"/>
              <a:gd name="T29" fmla="*/ 26 h 128"/>
              <a:gd name="T30" fmla="*/ 158 w 196"/>
              <a:gd name="T31" fmla="*/ 26 h 128"/>
              <a:gd name="T32" fmla="*/ 104 w 196"/>
              <a:gd name="T33" fmla="*/ 74 h 128"/>
              <a:gd name="T34" fmla="*/ 92 w 196"/>
              <a:gd name="T35" fmla="*/ 74 h 128"/>
              <a:gd name="T36" fmla="*/ 38 w 196"/>
              <a:gd name="T37" fmla="*/ 26 h 128"/>
              <a:gd name="T38" fmla="*/ 33 w 196"/>
              <a:gd name="T39" fmla="*/ 24 h 128"/>
              <a:gd name="T40" fmla="*/ 33 w 196"/>
              <a:gd name="T41" fmla="*/ 24 h 128"/>
              <a:gd name="T42" fmla="*/ 33 w 196"/>
              <a:gd name="T43" fmla="*/ 24 h 128"/>
              <a:gd name="T44" fmla="*/ 29 w 196"/>
              <a:gd name="T45" fmla="*/ 26 h 128"/>
              <a:gd name="T46" fmla="*/ 30 w 196"/>
              <a:gd name="T47" fmla="*/ 35 h 128"/>
              <a:gd name="T48" fmla="*/ 64 w 196"/>
              <a:gd name="T49" fmla="*/ 65 h 128"/>
              <a:gd name="T50" fmla="*/ 184 w 196"/>
              <a:gd name="T51" fmla="*/ 0 h 128"/>
              <a:gd name="T52" fmla="*/ 12 w 196"/>
              <a:gd name="T53" fmla="*/ 0 h 128"/>
              <a:gd name="T54" fmla="*/ 0 w 196"/>
              <a:gd name="T55" fmla="*/ 12 h 128"/>
              <a:gd name="T56" fmla="*/ 0 w 196"/>
              <a:gd name="T57" fmla="*/ 116 h 128"/>
              <a:gd name="T58" fmla="*/ 12 w 196"/>
              <a:gd name="T59" fmla="*/ 128 h 128"/>
              <a:gd name="T60" fmla="*/ 184 w 196"/>
              <a:gd name="T61" fmla="*/ 128 h 128"/>
              <a:gd name="T62" fmla="*/ 196 w 196"/>
              <a:gd name="T63" fmla="*/ 116 h 128"/>
              <a:gd name="T64" fmla="*/ 196 w 196"/>
              <a:gd name="T65" fmla="*/ 12 h 128"/>
              <a:gd name="T66" fmla="*/ 184 w 196"/>
              <a:gd name="T67" fmla="*/ 0 h 128"/>
              <a:gd name="T68" fmla="*/ 180 w 196"/>
              <a:gd name="T69" fmla="*/ 116 h 128"/>
              <a:gd name="T70" fmla="*/ 16 w 196"/>
              <a:gd name="T71" fmla="*/ 116 h 128"/>
              <a:gd name="T72" fmla="*/ 12 w 196"/>
              <a:gd name="T73" fmla="*/ 112 h 128"/>
              <a:gd name="T74" fmla="*/ 12 w 196"/>
              <a:gd name="T75" fmla="*/ 16 h 128"/>
              <a:gd name="T76" fmla="*/ 16 w 196"/>
              <a:gd name="T77" fmla="*/ 12 h 128"/>
              <a:gd name="T78" fmla="*/ 180 w 196"/>
              <a:gd name="T79" fmla="*/ 12 h 128"/>
              <a:gd name="T80" fmla="*/ 184 w 196"/>
              <a:gd name="T81" fmla="*/ 16 h 128"/>
              <a:gd name="T82" fmla="*/ 184 w 196"/>
              <a:gd name="T83" fmla="*/ 112 h 128"/>
              <a:gd name="T84" fmla="*/ 180 w 196"/>
              <a:gd name="T85" fmla="*/ 11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6" h="128" extrusionOk="0">
                <a:moveTo>
                  <a:pt x="64" y="65"/>
                </a:moveTo>
                <a:cubicBezTo>
                  <a:pt x="30" y="93"/>
                  <a:pt x="30" y="93"/>
                  <a:pt x="30" y="93"/>
                </a:cubicBezTo>
                <a:cubicBezTo>
                  <a:pt x="27" y="95"/>
                  <a:pt x="27" y="99"/>
                  <a:pt x="29" y="101"/>
                </a:cubicBezTo>
                <a:cubicBezTo>
                  <a:pt x="31" y="104"/>
                  <a:pt x="35" y="104"/>
                  <a:pt x="38" y="102"/>
                </a:cubicBezTo>
                <a:cubicBezTo>
                  <a:pt x="73" y="74"/>
                  <a:pt x="73" y="74"/>
                  <a:pt x="73" y="74"/>
                </a:cubicBezTo>
                <a:cubicBezTo>
                  <a:pt x="84" y="83"/>
                  <a:pt x="84" y="83"/>
                  <a:pt x="84" y="83"/>
                </a:cubicBezTo>
                <a:cubicBezTo>
                  <a:pt x="92" y="91"/>
                  <a:pt x="104" y="90"/>
                  <a:pt x="112" y="83"/>
                </a:cubicBezTo>
                <a:cubicBezTo>
                  <a:pt x="123" y="74"/>
                  <a:pt x="123" y="74"/>
                  <a:pt x="123" y="74"/>
                </a:cubicBezTo>
                <a:cubicBezTo>
                  <a:pt x="158" y="102"/>
                  <a:pt x="158" y="102"/>
                  <a:pt x="158" y="102"/>
                </a:cubicBezTo>
                <a:cubicBezTo>
                  <a:pt x="161" y="104"/>
                  <a:pt x="165" y="104"/>
                  <a:pt x="167" y="101"/>
                </a:cubicBezTo>
                <a:cubicBezTo>
                  <a:pt x="169" y="99"/>
                  <a:pt x="169" y="95"/>
                  <a:pt x="166" y="93"/>
                </a:cubicBezTo>
                <a:cubicBezTo>
                  <a:pt x="133" y="65"/>
                  <a:pt x="133" y="65"/>
                  <a:pt x="133" y="65"/>
                </a:cubicBezTo>
                <a:cubicBezTo>
                  <a:pt x="166" y="35"/>
                  <a:pt x="166" y="35"/>
                  <a:pt x="166" y="35"/>
                </a:cubicBezTo>
                <a:cubicBezTo>
                  <a:pt x="166" y="35"/>
                  <a:pt x="166" y="35"/>
                  <a:pt x="166" y="35"/>
                </a:cubicBezTo>
                <a:cubicBezTo>
                  <a:pt x="169" y="33"/>
                  <a:pt x="169" y="29"/>
                  <a:pt x="167" y="26"/>
                </a:cubicBezTo>
                <a:cubicBezTo>
                  <a:pt x="165" y="24"/>
                  <a:pt x="161" y="24"/>
                  <a:pt x="158" y="26"/>
                </a:cubicBezTo>
                <a:cubicBezTo>
                  <a:pt x="104" y="74"/>
                  <a:pt x="104" y="74"/>
                  <a:pt x="104" y="74"/>
                </a:cubicBezTo>
                <a:cubicBezTo>
                  <a:pt x="102" y="77"/>
                  <a:pt x="94" y="77"/>
                  <a:pt x="92" y="74"/>
                </a:cubicBezTo>
                <a:cubicBezTo>
                  <a:pt x="38" y="26"/>
                  <a:pt x="38" y="26"/>
                  <a:pt x="38" y="26"/>
                </a:cubicBezTo>
                <a:cubicBezTo>
                  <a:pt x="37" y="25"/>
                  <a:pt x="35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1" y="25"/>
                  <a:pt x="30" y="25"/>
                  <a:pt x="29" y="26"/>
                </a:cubicBezTo>
                <a:cubicBezTo>
                  <a:pt x="27" y="29"/>
                  <a:pt x="27" y="33"/>
                  <a:pt x="30" y="35"/>
                </a:cubicBezTo>
                <a:lnTo>
                  <a:pt x="64" y="65"/>
                </a:lnTo>
                <a:close/>
                <a:moveTo>
                  <a:pt x="184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3"/>
                  <a:pt x="5" y="128"/>
                  <a:pt x="12" y="128"/>
                </a:cubicBezTo>
                <a:cubicBezTo>
                  <a:pt x="184" y="128"/>
                  <a:pt x="184" y="128"/>
                  <a:pt x="184" y="128"/>
                </a:cubicBezTo>
                <a:cubicBezTo>
                  <a:pt x="191" y="128"/>
                  <a:pt x="196" y="123"/>
                  <a:pt x="196" y="116"/>
                </a:cubicBezTo>
                <a:cubicBezTo>
                  <a:pt x="196" y="12"/>
                  <a:pt x="196" y="12"/>
                  <a:pt x="196" y="12"/>
                </a:cubicBezTo>
                <a:cubicBezTo>
                  <a:pt x="196" y="5"/>
                  <a:pt x="191" y="0"/>
                  <a:pt x="184" y="0"/>
                </a:cubicBezTo>
                <a:close/>
                <a:moveTo>
                  <a:pt x="180" y="116"/>
                </a:moveTo>
                <a:cubicBezTo>
                  <a:pt x="16" y="116"/>
                  <a:pt x="16" y="116"/>
                  <a:pt x="16" y="116"/>
                </a:cubicBezTo>
                <a:cubicBezTo>
                  <a:pt x="14" y="116"/>
                  <a:pt x="12" y="114"/>
                  <a:pt x="12" y="112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4"/>
                  <a:pt x="14" y="12"/>
                  <a:pt x="16" y="12"/>
                </a:cubicBezTo>
                <a:cubicBezTo>
                  <a:pt x="180" y="12"/>
                  <a:pt x="180" y="12"/>
                  <a:pt x="180" y="12"/>
                </a:cubicBezTo>
                <a:cubicBezTo>
                  <a:pt x="182" y="12"/>
                  <a:pt x="184" y="14"/>
                  <a:pt x="184" y="16"/>
                </a:cubicBezTo>
                <a:cubicBezTo>
                  <a:pt x="184" y="112"/>
                  <a:pt x="184" y="112"/>
                  <a:pt x="184" y="112"/>
                </a:cubicBezTo>
                <a:cubicBezTo>
                  <a:pt x="184" y="114"/>
                  <a:pt x="182" y="116"/>
                  <a:pt x="180" y="11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de-DE"/>
              <a:t>Analog vs. Digital</a:t>
            </a:r>
            <a:endParaRPr/>
          </a:p>
        </p:txBody>
      </p:sp>
      <p:pic>
        <p:nvPicPr>
          <p:cNvPr id="5" name="Inhaltsplatzhalter 4" descr="Kostenloses Foto zum Thema: makro, nahansicht, schlüssel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/>
        </p:blipFill>
        <p:spPr bwMode="auto">
          <a:xfrm>
            <a:off x="1990937" y="2492895"/>
            <a:ext cx="3740224" cy="2489826"/>
          </a:xfrm>
          <a:prstGeom prst="rect">
            <a:avLst/>
          </a:prstGeom>
        </p:spPr>
      </p:pic>
      <p:grpSp>
        <p:nvGrpSpPr>
          <p:cNvPr id="4" name="Gruppieren 3"/>
          <p:cNvGrpSpPr/>
          <p:nvPr/>
        </p:nvGrpSpPr>
        <p:grpSpPr>
          <a:xfrm>
            <a:off x="6888936" y="2083333"/>
            <a:ext cx="3911763" cy="2730760"/>
            <a:chOff x="6888936" y="2083333"/>
            <a:chExt cx="3911763" cy="2730760"/>
          </a:xfrm>
        </p:grpSpPr>
        <p:sp>
          <p:nvSpPr>
            <p:cNvPr id="6" name="Рисунок 76"/>
            <p:cNvSpPr/>
            <p:nvPr/>
          </p:nvSpPr>
          <p:spPr bwMode="auto">
            <a:xfrm>
              <a:off x="6888936" y="2661525"/>
              <a:ext cx="1541703" cy="2152568"/>
            </a:xfrm>
            <a:custGeom>
              <a:avLst/>
              <a:gdLst>
                <a:gd name="connsiteX0" fmla="*/ 268512 w 347101"/>
                <a:gd name="connsiteY0" fmla="*/ 26196 h 484632"/>
                <a:gd name="connsiteX1" fmla="*/ 32745 w 347101"/>
                <a:gd name="connsiteY1" fmla="*/ 26196 h 484632"/>
                <a:gd name="connsiteX2" fmla="*/ 26196 w 347101"/>
                <a:gd name="connsiteY2" fmla="*/ 32745 h 484632"/>
                <a:gd name="connsiteX3" fmla="*/ 26196 w 347101"/>
                <a:gd name="connsiteY3" fmla="*/ 451887 h 484632"/>
                <a:gd name="connsiteX4" fmla="*/ 32745 w 347101"/>
                <a:gd name="connsiteY4" fmla="*/ 458436 h 484632"/>
                <a:gd name="connsiteX5" fmla="*/ 268512 w 347101"/>
                <a:gd name="connsiteY5" fmla="*/ 458436 h 484632"/>
                <a:gd name="connsiteX6" fmla="*/ 275061 w 347101"/>
                <a:gd name="connsiteY6" fmla="*/ 451887 h 484632"/>
                <a:gd name="connsiteX7" fmla="*/ 275061 w 347101"/>
                <a:gd name="connsiteY7" fmla="*/ 320905 h 484632"/>
                <a:gd name="connsiteX8" fmla="*/ 301257 w 347101"/>
                <a:gd name="connsiteY8" fmla="*/ 320905 h 484632"/>
                <a:gd name="connsiteX9" fmla="*/ 301257 w 347101"/>
                <a:gd name="connsiteY9" fmla="*/ 451887 h 484632"/>
                <a:gd name="connsiteX10" fmla="*/ 268512 w 347101"/>
                <a:gd name="connsiteY10" fmla="*/ 484632 h 484632"/>
                <a:gd name="connsiteX11" fmla="*/ 32745 w 347101"/>
                <a:gd name="connsiteY11" fmla="*/ 484632 h 484632"/>
                <a:gd name="connsiteX12" fmla="*/ 0 w 347101"/>
                <a:gd name="connsiteY12" fmla="*/ 451887 h 484632"/>
                <a:gd name="connsiteX13" fmla="*/ 0 w 347101"/>
                <a:gd name="connsiteY13" fmla="*/ 32745 h 484632"/>
                <a:gd name="connsiteX14" fmla="*/ 32745 w 347101"/>
                <a:gd name="connsiteY14" fmla="*/ 0 h 484632"/>
                <a:gd name="connsiteX15" fmla="*/ 268512 w 347101"/>
                <a:gd name="connsiteY15" fmla="*/ 0 h 484632"/>
                <a:gd name="connsiteX16" fmla="*/ 301257 w 347101"/>
                <a:gd name="connsiteY16" fmla="*/ 32745 h 484632"/>
                <a:gd name="connsiteX17" fmla="*/ 301257 w 347101"/>
                <a:gd name="connsiteY17" fmla="*/ 132479 h 484632"/>
                <a:gd name="connsiteX18" fmla="*/ 275061 w 347101"/>
                <a:gd name="connsiteY18" fmla="*/ 124508 h 484632"/>
                <a:gd name="connsiteX19" fmla="*/ 275061 w 347101"/>
                <a:gd name="connsiteY19" fmla="*/ 32745 h 484632"/>
                <a:gd name="connsiteX20" fmla="*/ 268512 w 347101"/>
                <a:gd name="connsiteY20" fmla="*/ 26196 h 484632"/>
                <a:gd name="connsiteX21" fmla="*/ 261963 w 347101"/>
                <a:gd name="connsiteY21" fmla="*/ 125152 h 484632"/>
                <a:gd name="connsiteX22" fmla="*/ 261963 w 347101"/>
                <a:gd name="connsiteY22" fmla="*/ 52393 h 484632"/>
                <a:gd name="connsiteX23" fmla="*/ 255414 w 347101"/>
                <a:gd name="connsiteY23" fmla="*/ 45844 h 484632"/>
                <a:gd name="connsiteX24" fmla="*/ 45844 w 347101"/>
                <a:gd name="connsiteY24" fmla="*/ 45844 h 484632"/>
                <a:gd name="connsiteX25" fmla="*/ 39294 w 347101"/>
                <a:gd name="connsiteY25" fmla="*/ 52393 h 484632"/>
                <a:gd name="connsiteX26" fmla="*/ 39294 w 347101"/>
                <a:gd name="connsiteY26" fmla="*/ 406043 h 484632"/>
                <a:gd name="connsiteX27" fmla="*/ 45844 w 347101"/>
                <a:gd name="connsiteY27" fmla="*/ 412592 h 484632"/>
                <a:gd name="connsiteX28" fmla="*/ 255414 w 347101"/>
                <a:gd name="connsiteY28" fmla="*/ 412592 h 484632"/>
                <a:gd name="connsiteX29" fmla="*/ 261963 w 347101"/>
                <a:gd name="connsiteY29" fmla="*/ 406043 h 484632"/>
                <a:gd name="connsiteX30" fmla="*/ 261963 w 347101"/>
                <a:gd name="connsiteY30" fmla="*/ 320905 h 484632"/>
                <a:gd name="connsiteX31" fmla="*/ 235767 w 347101"/>
                <a:gd name="connsiteY31" fmla="*/ 320905 h 484632"/>
                <a:gd name="connsiteX32" fmla="*/ 235767 w 347101"/>
                <a:gd name="connsiteY32" fmla="*/ 386396 h 484632"/>
                <a:gd name="connsiteX33" fmla="*/ 65491 w 347101"/>
                <a:gd name="connsiteY33" fmla="*/ 386396 h 484632"/>
                <a:gd name="connsiteX34" fmla="*/ 65491 w 347101"/>
                <a:gd name="connsiteY34" fmla="*/ 72040 h 484632"/>
                <a:gd name="connsiteX35" fmla="*/ 235767 w 347101"/>
                <a:gd name="connsiteY35" fmla="*/ 72040 h 484632"/>
                <a:gd name="connsiteX36" fmla="*/ 235767 w 347101"/>
                <a:gd name="connsiteY36" fmla="*/ 137687 h 484632"/>
                <a:gd name="connsiteX37" fmla="*/ 261963 w 347101"/>
                <a:gd name="connsiteY37" fmla="*/ 125152 h 484632"/>
                <a:gd name="connsiteX38" fmla="*/ 140805 w 347101"/>
                <a:gd name="connsiteY38" fmla="*/ 422416 h 484632"/>
                <a:gd name="connsiteX39" fmla="*/ 127707 w 347101"/>
                <a:gd name="connsiteY39" fmla="*/ 435514 h 484632"/>
                <a:gd name="connsiteX40" fmla="*/ 140805 w 347101"/>
                <a:gd name="connsiteY40" fmla="*/ 448612 h 484632"/>
                <a:gd name="connsiteX41" fmla="*/ 160452 w 347101"/>
                <a:gd name="connsiteY41" fmla="*/ 448612 h 484632"/>
                <a:gd name="connsiteX42" fmla="*/ 173551 w 347101"/>
                <a:gd name="connsiteY42" fmla="*/ 435514 h 484632"/>
                <a:gd name="connsiteX43" fmla="*/ 160452 w 347101"/>
                <a:gd name="connsiteY43" fmla="*/ 422416 h 484632"/>
                <a:gd name="connsiteX44" fmla="*/ 140805 w 347101"/>
                <a:gd name="connsiteY44" fmla="*/ 422416 h 484632"/>
                <a:gd name="connsiteX45" fmla="*/ 229218 w 347101"/>
                <a:gd name="connsiteY45" fmla="*/ 222903 h 484632"/>
                <a:gd name="connsiteX46" fmla="*/ 222669 w 347101"/>
                <a:gd name="connsiteY46" fmla="*/ 229452 h 484632"/>
                <a:gd name="connsiteX47" fmla="*/ 222669 w 347101"/>
                <a:gd name="connsiteY47" fmla="*/ 275061 h 484632"/>
                <a:gd name="connsiteX48" fmla="*/ 229218 w 347101"/>
                <a:gd name="connsiteY48" fmla="*/ 281611 h 484632"/>
                <a:gd name="connsiteX49" fmla="*/ 314356 w 347101"/>
                <a:gd name="connsiteY49" fmla="*/ 281611 h 484632"/>
                <a:gd name="connsiteX50" fmla="*/ 320905 w 347101"/>
                <a:gd name="connsiteY50" fmla="*/ 275062 h 484632"/>
                <a:gd name="connsiteX51" fmla="*/ 320905 w 347101"/>
                <a:gd name="connsiteY51" fmla="*/ 229452 h 484632"/>
                <a:gd name="connsiteX52" fmla="*/ 314356 w 347101"/>
                <a:gd name="connsiteY52" fmla="*/ 222903 h 484632"/>
                <a:gd name="connsiteX53" fmla="*/ 229218 w 347101"/>
                <a:gd name="connsiteY53" fmla="*/ 222903 h 484632"/>
                <a:gd name="connsiteX54" fmla="*/ 217055 w 347101"/>
                <a:gd name="connsiteY54" fmla="*/ 196707 h 484632"/>
                <a:gd name="connsiteX55" fmla="*/ 196472 w 347101"/>
                <a:gd name="connsiteY55" fmla="*/ 217289 h 484632"/>
                <a:gd name="connsiteX56" fmla="*/ 196472 w 347101"/>
                <a:gd name="connsiteY56" fmla="*/ 287224 h 484632"/>
                <a:gd name="connsiteX57" fmla="*/ 217055 w 347101"/>
                <a:gd name="connsiteY57" fmla="*/ 307807 h 484632"/>
                <a:gd name="connsiteX58" fmla="*/ 326518 w 347101"/>
                <a:gd name="connsiteY58" fmla="*/ 307807 h 484632"/>
                <a:gd name="connsiteX59" fmla="*/ 347101 w 347101"/>
                <a:gd name="connsiteY59" fmla="*/ 287224 h 484632"/>
                <a:gd name="connsiteX60" fmla="*/ 347101 w 347101"/>
                <a:gd name="connsiteY60" fmla="*/ 217289 h 484632"/>
                <a:gd name="connsiteX61" fmla="*/ 326518 w 347101"/>
                <a:gd name="connsiteY61" fmla="*/ 196707 h 484632"/>
                <a:gd name="connsiteX62" fmla="*/ 320246 w 347101"/>
                <a:gd name="connsiteY62" fmla="*/ 196707 h 484632"/>
                <a:gd name="connsiteX63" fmla="*/ 271787 w 347101"/>
                <a:gd name="connsiteY63" fmla="*/ 137531 h 484632"/>
                <a:gd name="connsiteX64" fmla="*/ 223327 w 347101"/>
                <a:gd name="connsiteY64" fmla="*/ 196707 h 484632"/>
                <a:gd name="connsiteX65" fmla="*/ 217055 w 347101"/>
                <a:gd name="connsiteY65" fmla="*/ 196707 h 484632"/>
                <a:gd name="connsiteX66" fmla="*/ 296610 w 347101"/>
                <a:gd name="connsiteY66" fmla="*/ 196707 h 484632"/>
                <a:gd name="connsiteX67" fmla="*/ 296025 w 347101"/>
                <a:gd name="connsiteY67" fmla="*/ 194613 h 484632"/>
                <a:gd name="connsiteX68" fmla="*/ 291893 w 347101"/>
                <a:gd name="connsiteY68" fmla="*/ 181541 h 484632"/>
                <a:gd name="connsiteX69" fmla="*/ 283588 w 347101"/>
                <a:gd name="connsiteY69" fmla="*/ 167591 h 484632"/>
                <a:gd name="connsiteX70" fmla="*/ 271787 w 347101"/>
                <a:gd name="connsiteY70" fmla="*/ 163465 h 484632"/>
                <a:gd name="connsiteX71" fmla="*/ 259985 w 347101"/>
                <a:gd name="connsiteY71" fmla="*/ 167591 h 484632"/>
                <a:gd name="connsiteX72" fmla="*/ 251680 w 347101"/>
                <a:gd name="connsiteY72" fmla="*/ 181541 h 484632"/>
                <a:gd name="connsiteX73" fmla="*/ 247549 w 347101"/>
                <a:gd name="connsiteY73" fmla="*/ 194613 h 484632"/>
                <a:gd name="connsiteX74" fmla="*/ 246964 w 347101"/>
                <a:gd name="connsiteY74" fmla="*/ 196707 h 484632"/>
                <a:gd name="connsiteX75" fmla="*/ 296610 w 347101"/>
                <a:gd name="connsiteY75" fmla="*/ 196707 h 484632"/>
                <a:gd name="connsiteX76" fmla="*/ 276534 w 347101"/>
                <a:gd name="connsiteY76" fmla="*/ 258554 h 484632"/>
                <a:gd name="connsiteX77" fmla="*/ 285480 w 347101"/>
                <a:gd name="connsiteY77" fmla="*/ 245712 h 484632"/>
                <a:gd name="connsiteX78" fmla="*/ 271787 w 347101"/>
                <a:gd name="connsiteY78" fmla="*/ 232025 h 484632"/>
                <a:gd name="connsiteX79" fmla="*/ 258093 w 347101"/>
                <a:gd name="connsiteY79" fmla="*/ 245712 h 484632"/>
                <a:gd name="connsiteX80" fmla="*/ 267039 w 347101"/>
                <a:gd name="connsiteY80" fmla="*/ 258555 h 484632"/>
                <a:gd name="connsiteX81" fmla="*/ 260100 w 347101"/>
                <a:gd name="connsiteY81" fmla="*/ 269640 h 484632"/>
                <a:gd name="connsiteX82" fmla="*/ 262876 w 347101"/>
                <a:gd name="connsiteY82" fmla="*/ 274652 h 484632"/>
                <a:gd name="connsiteX83" fmla="*/ 280697 w 347101"/>
                <a:gd name="connsiteY83" fmla="*/ 274652 h 484632"/>
                <a:gd name="connsiteX84" fmla="*/ 283473 w 347101"/>
                <a:gd name="connsiteY84" fmla="*/ 269640 h 484632"/>
                <a:gd name="connsiteX85" fmla="*/ 276534 w 347101"/>
                <a:gd name="connsiteY85" fmla="*/ 258554 h 48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347101" h="484632" extrusionOk="0">
                  <a:moveTo>
                    <a:pt x="268512" y="26196"/>
                  </a:moveTo>
                  <a:lnTo>
                    <a:pt x="32745" y="26196"/>
                  </a:lnTo>
                  <a:cubicBezTo>
                    <a:pt x="29128" y="26196"/>
                    <a:pt x="26196" y="29128"/>
                    <a:pt x="26196" y="32745"/>
                  </a:cubicBezTo>
                  <a:lnTo>
                    <a:pt x="26196" y="451887"/>
                  </a:lnTo>
                  <a:cubicBezTo>
                    <a:pt x="26196" y="455504"/>
                    <a:pt x="29128" y="458436"/>
                    <a:pt x="32745" y="458436"/>
                  </a:cubicBezTo>
                  <a:lnTo>
                    <a:pt x="268512" y="458436"/>
                  </a:lnTo>
                  <a:cubicBezTo>
                    <a:pt x="272129" y="458436"/>
                    <a:pt x="275061" y="455504"/>
                    <a:pt x="275061" y="451887"/>
                  </a:cubicBezTo>
                  <a:lnTo>
                    <a:pt x="275061" y="320905"/>
                  </a:lnTo>
                  <a:lnTo>
                    <a:pt x="301257" y="320905"/>
                  </a:lnTo>
                  <a:lnTo>
                    <a:pt x="301257" y="451887"/>
                  </a:lnTo>
                  <a:cubicBezTo>
                    <a:pt x="301257" y="469971"/>
                    <a:pt x="286597" y="484632"/>
                    <a:pt x="268512" y="484632"/>
                  </a:cubicBezTo>
                  <a:lnTo>
                    <a:pt x="32745" y="484632"/>
                  </a:lnTo>
                  <a:cubicBezTo>
                    <a:pt x="14661" y="484632"/>
                    <a:pt x="0" y="469971"/>
                    <a:pt x="0" y="451887"/>
                  </a:cubicBezTo>
                  <a:lnTo>
                    <a:pt x="0" y="32745"/>
                  </a:lnTo>
                  <a:cubicBezTo>
                    <a:pt x="0" y="14661"/>
                    <a:pt x="14661" y="0"/>
                    <a:pt x="32745" y="0"/>
                  </a:cubicBezTo>
                  <a:lnTo>
                    <a:pt x="268512" y="0"/>
                  </a:lnTo>
                  <a:cubicBezTo>
                    <a:pt x="286597" y="0"/>
                    <a:pt x="301257" y="14661"/>
                    <a:pt x="301257" y="32745"/>
                  </a:cubicBezTo>
                  <a:lnTo>
                    <a:pt x="301257" y="132479"/>
                  </a:lnTo>
                  <a:cubicBezTo>
                    <a:pt x="294330" y="127939"/>
                    <a:pt x="285714" y="125006"/>
                    <a:pt x="275061" y="124508"/>
                  </a:cubicBezTo>
                  <a:lnTo>
                    <a:pt x="275061" y="32745"/>
                  </a:lnTo>
                  <a:cubicBezTo>
                    <a:pt x="275061" y="29128"/>
                    <a:pt x="272129" y="26196"/>
                    <a:pt x="268512" y="26196"/>
                  </a:cubicBezTo>
                  <a:close/>
                  <a:moveTo>
                    <a:pt x="261963" y="125152"/>
                  </a:moveTo>
                  <a:lnTo>
                    <a:pt x="261963" y="52393"/>
                  </a:lnTo>
                  <a:cubicBezTo>
                    <a:pt x="261963" y="48776"/>
                    <a:pt x="259031" y="45844"/>
                    <a:pt x="255414" y="45844"/>
                  </a:cubicBezTo>
                  <a:lnTo>
                    <a:pt x="45844" y="45844"/>
                  </a:lnTo>
                  <a:cubicBezTo>
                    <a:pt x="42227" y="45844"/>
                    <a:pt x="39294" y="48776"/>
                    <a:pt x="39294" y="52393"/>
                  </a:cubicBezTo>
                  <a:lnTo>
                    <a:pt x="39294" y="406043"/>
                  </a:lnTo>
                  <a:cubicBezTo>
                    <a:pt x="39294" y="409660"/>
                    <a:pt x="42227" y="412592"/>
                    <a:pt x="45844" y="412592"/>
                  </a:cubicBezTo>
                  <a:lnTo>
                    <a:pt x="255414" y="412592"/>
                  </a:lnTo>
                  <a:cubicBezTo>
                    <a:pt x="259031" y="412592"/>
                    <a:pt x="261963" y="409660"/>
                    <a:pt x="261963" y="406043"/>
                  </a:cubicBezTo>
                  <a:lnTo>
                    <a:pt x="261963" y="320905"/>
                  </a:lnTo>
                  <a:lnTo>
                    <a:pt x="235767" y="320905"/>
                  </a:lnTo>
                  <a:lnTo>
                    <a:pt x="235767" y="386396"/>
                  </a:lnTo>
                  <a:lnTo>
                    <a:pt x="65491" y="386396"/>
                  </a:lnTo>
                  <a:lnTo>
                    <a:pt x="65491" y="72040"/>
                  </a:lnTo>
                  <a:lnTo>
                    <a:pt x="235767" y="72040"/>
                  </a:lnTo>
                  <a:lnTo>
                    <a:pt x="235767" y="137687"/>
                  </a:lnTo>
                  <a:cubicBezTo>
                    <a:pt x="242330" y="131422"/>
                    <a:pt x="250894" y="126847"/>
                    <a:pt x="261963" y="125152"/>
                  </a:cubicBezTo>
                  <a:close/>
                  <a:moveTo>
                    <a:pt x="140805" y="422416"/>
                  </a:moveTo>
                  <a:cubicBezTo>
                    <a:pt x="133571" y="422416"/>
                    <a:pt x="127707" y="428280"/>
                    <a:pt x="127707" y="435514"/>
                  </a:cubicBezTo>
                  <a:cubicBezTo>
                    <a:pt x="127707" y="442748"/>
                    <a:pt x="133571" y="448612"/>
                    <a:pt x="140805" y="448612"/>
                  </a:cubicBezTo>
                  <a:lnTo>
                    <a:pt x="160452" y="448612"/>
                  </a:lnTo>
                  <a:cubicBezTo>
                    <a:pt x="167686" y="448612"/>
                    <a:pt x="173551" y="442748"/>
                    <a:pt x="173551" y="435514"/>
                  </a:cubicBezTo>
                  <a:cubicBezTo>
                    <a:pt x="173551" y="428280"/>
                    <a:pt x="167686" y="422416"/>
                    <a:pt x="160452" y="422416"/>
                  </a:cubicBezTo>
                  <a:lnTo>
                    <a:pt x="140805" y="422416"/>
                  </a:lnTo>
                  <a:close/>
                  <a:moveTo>
                    <a:pt x="229218" y="222903"/>
                  </a:moveTo>
                  <a:cubicBezTo>
                    <a:pt x="225601" y="222903"/>
                    <a:pt x="222669" y="225835"/>
                    <a:pt x="222669" y="229452"/>
                  </a:cubicBezTo>
                  <a:lnTo>
                    <a:pt x="222669" y="275061"/>
                  </a:lnTo>
                  <a:cubicBezTo>
                    <a:pt x="222669" y="278678"/>
                    <a:pt x="225601" y="281611"/>
                    <a:pt x="229218" y="281611"/>
                  </a:cubicBezTo>
                  <a:lnTo>
                    <a:pt x="314356" y="281611"/>
                  </a:lnTo>
                  <a:cubicBezTo>
                    <a:pt x="317973" y="281611"/>
                    <a:pt x="320905" y="278678"/>
                    <a:pt x="320905" y="275062"/>
                  </a:cubicBezTo>
                  <a:lnTo>
                    <a:pt x="320905" y="229452"/>
                  </a:lnTo>
                  <a:cubicBezTo>
                    <a:pt x="320905" y="225835"/>
                    <a:pt x="317973" y="222903"/>
                    <a:pt x="314356" y="222903"/>
                  </a:cubicBezTo>
                  <a:lnTo>
                    <a:pt x="229218" y="222903"/>
                  </a:lnTo>
                  <a:close/>
                  <a:moveTo>
                    <a:pt x="217055" y="196707"/>
                  </a:moveTo>
                  <a:cubicBezTo>
                    <a:pt x="205687" y="196707"/>
                    <a:pt x="196472" y="205922"/>
                    <a:pt x="196472" y="217289"/>
                  </a:cubicBezTo>
                  <a:lnTo>
                    <a:pt x="196472" y="287224"/>
                  </a:lnTo>
                  <a:cubicBezTo>
                    <a:pt x="196472" y="298592"/>
                    <a:pt x="205687" y="307807"/>
                    <a:pt x="217055" y="307807"/>
                  </a:cubicBezTo>
                  <a:lnTo>
                    <a:pt x="326518" y="307807"/>
                  </a:lnTo>
                  <a:cubicBezTo>
                    <a:pt x="337886" y="307807"/>
                    <a:pt x="347101" y="298592"/>
                    <a:pt x="347101" y="287224"/>
                  </a:cubicBezTo>
                  <a:lnTo>
                    <a:pt x="347101" y="217289"/>
                  </a:lnTo>
                  <a:cubicBezTo>
                    <a:pt x="347101" y="205922"/>
                    <a:pt x="337886" y="196707"/>
                    <a:pt x="326518" y="196707"/>
                  </a:cubicBezTo>
                  <a:lnTo>
                    <a:pt x="320246" y="196707"/>
                  </a:lnTo>
                  <a:cubicBezTo>
                    <a:pt x="317523" y="166336"/>
                    <a:pt x="305655" y="137531"/>
                    <a:pt x="271787" y="137531"/>
                  </a:cubicBezTo>
                  <a:cubicBezTo>
                    <a:pt x="237918" y="137531"/>
                    <a:pt x="226050" y="166336"/>
                    <a:pt x="223327" y="196707"/>
                  </a:cubicBezTo>
                  <a:lnTo>
                    <a:pt x="217055" y="196707"/>
                  </a:lnTo>
                  <a:close/>
                  <a:moveTo>
                    <a:pt x="296610" y="196707"/>
                  </a:moveTo>
                  <a:lnTo>
                    <a:pt x="296025" y="194613"/>
                  </a:lnTo>
                  <a:cubicBezTo>
                    <a:pt x="294589" y="189468"/>
                    <a:pt x="294019" y="187427"/>
                    <a:pt x="291893" y="181541"/>
                  </a:cubicBezTo>
                  <a:cubicBezTo>
                    <a:pt x="289421" y="174699"/>
                    <a:pt x="286489" y="170226"/>
                    <a:pt x="283588" y="167591"/>
                  </a:cubicBezTo>
                  <a:cubicBezTo>
                    <a:pt x="281069" y="165303"/>
                    <a:pt x="277623" y="163465"/>
                    <a:pt x="271787" y="163465"/>
                  </a:cubicBezTo>
                  <a:cubicBezTo>
                    <a:pt x="265951" y="163465"/>
                    <a:pt x="262505" y="165303"/>
                    <a:pt x="259985" y="167591"/>
                  </a:cubicBezTo>
                  <a:cubicBezTo>
                    <a:pt x="257084" y="170226"/>
                    <a:pt x="254152" y="174699"/>
                    <a:pt x="251680" y="181541"/>
                  </a:cubicBezTo>
                  <a:cubicBezTo>
                    <a:pt x="249554" y="187427"/>
                    <a:pt x="248984" y="189468"/>
                    <a:pt x="247549" y="194613"/>
                  </a:cubicBezTo>
                  <a:lnTo>
                    <a:pt x="246964" y="196707"/>
                  </a:lnTo>
                  <a:lnTo>
                    <a:pt x="296610" y="196707"/>
                  </a:lnTo>
                  <a:close/>
                  <a:moveTo>
                    <a:pt x="276534" y="258554"/>
                  </a:moveTo>
                  <a:cubicBezTo>
                    <a:pt x="281757" y="256625"/>
                    <a:pt x="285480" y="251603"/>
                    <a:pt x="285480" y="245712"/>
                  </a:cubicBezTo>
                  <a:cubicBezTo>
                    <a:pt x="285480" y="238153"/>
                    <a:pt x="279349" y="232025"/>
                    <a:pt x="271787" y="232025"/>
                  </a:cubicBezTo>
                  <a:cubicBezTo>
                    <a:pt x="264224" y="232025"/>
                    <a:pt x="258093" y="238153"/>
                    <a:pt x="258093" y="245712"/>
                  </a:cubicBezTo>
                  <a:cubicBezTo>
                    <a:pt x="258093" y="251603"/>
                    <a:pt x="261816" y="256625"/>
                    <a:pt x="267039" y="258555"/>
                  </a:cubicBezTo>
                  <a:lnTo>
                    <a:pt x="260100" y="269640"/>
                  </a:lnTo>
                  <a:cubicBezTo>
                    <a:pt x="258735" y="271821"/>
                    <a:pt x="260303" y="274652"/>
                    <a:pt x="262876" y="274652"/>
                  </a:cubicBezTo>
                  <a:lnTo>
                    <a:pt x="280697" y="274652"/>
                  </a:lnTo>
                  <a:cubicBezTo>
                    <a:pt x="283270" y="274652"/>
                    <a:pt x="284838" y="271821"/>
                    <a:pt x="283473" y="269640"/>
                  </a:cubicBezTo>
                  <a:lnTo>
                    <a:pt x="276534" y="258554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2018054464" name="Wolke 2018054463"/>
            <p:cNvSpPr/>
            <p:nvPr/>
          </p:nvSpPr>
          <p:spPr bwMode="auto">
            <a:xfrm>
              <a:off x="9480858" y="2083333"/>
              <a:ext cx="1319841" cy="1156382"/>
            </a:xfrm>
            <a:prstGeom prst="cloud">
              <a:avLst/>
            </a:prstGeom>
            <a:solidFill>
              <a:schemeClr val="tx1"/>
            </a:solidFill>
            <a:ln w="12700" cap="flat" cmpd="sng" algn="ctr">
              <a:solidFill>
                <a:schemeClr val="bg1"/>
              </a:solidFill>
              <a:prstDash val="solid"/>
              <a:miter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/>
            </a:p>
          </p:txBody>
        </p:sp>
        <p:cxnSp>
          <p:nvCxnSpPr>
            <p:cNvPr id="3" name="Gerader Verbinder 2"/>
            <p:cNvCxnSpPr>
              <a:cxnSpLocks/>
            </p:cNvCxnSpPr>
            <p:nvPr/>
          </p:nvCxnSpPr>
          <p:spPr bwMode="auto">
            <a:xfrm flipV="1">
              <a:off x="8555343" y="2999255"/>
              <a:ext cx="871599" cy="576807"/>
            </a:xfrm>
            <a:prstGeom prst="line">
              <a:avLst/>
            </a:prstGeom>
            <a:ln w="38099" cap="flat" cmpd="sng" algn="ctr">
              <a:solidFill>
                <a:schemeClr val="tx1"/>
              </a:solidFill>
              <a:prstDash val="solid"/>
              <a:miter/>
              <a:headEnd type="arrow" len="med"/>
              <a:tailEnd type="arrow" len="med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de-DE"/>
              <a:t>Analog vs. Digital</a:t>
            </a:r>
            <a:endParaRPr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460787" y="2298618"/>
            <a:ext cx="3353019" cy="335699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 bwMode="auto">
          <a:xfrm>
            <a:off x="2661132" y="5517110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200">
                <a:latin typeface="Verdana"/>
                <a:ea typeface="Verdana"/>
              </a:rPr>
              <a:t>Joe Haupt, CC-BY-SA</a:t>
            </a:r>
          </a:p>
        </p:txBody>
      </p:sp>
      <p:sp>
        <p:nvSpPr>
          <p:cNvPr id="149999313" name="Textfeld 149999312"/>
          <p:cNvSpPr txBox="1"/>
          <p:nvPr/>
        </p:nvSpPr>
        <p:spPr bwMode="auto">
          <a:xfrm>
            <a:off x="9311178" y="4609551"/>
            <a:ext cx="914399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grpSp>
        <p:nvGrpSpPr>
          <p:cNvPr id="5" name="Gruppieren 4"/>
          <p:cNvGrpSpPr/>
          <p:nvPr/>
        </p:nvGrpSpPr>
        <p:grpSpPr>
          <a:xfrm>
            <a:off x="7368454" y="2469498"/>
            <a:ext cx="1354514" cy="2505849"/>
            <a:chOff x="7368454" y="2469498"/>
            <a:chExt cx="1354514" cy="2505849"/>
          </a:xfrm>
        </p:grpSpPr>
        <p:sp>
          <p:nvSpPr>
            <p:cNvPr id="10" name="Рисунок 23"/>
            <p:cNvSpPr/>
            <p:nvPr/>
          </p:nvSpPr>
          <p:spPr bwMode="auto">
            <a:xfrm>
              <a:off x="7368454" y="2469498"/>
              <a:ext cx="1354514" cy="2505849"/>
            </a:xfrm>
            <a:custGeom>
              <a:avLst/>
              <a:gdLst>
                <a:gd name="connsiteX0" fmla="*/ 215125 w 260757"/>
                <a:gd name="connsiteY0" fmla="*/ 19557 h 482400"/>
                <a:gd name="connsiteX1" fmla="*/ 205111 w 260757"/>
                <a:gd name="connsiteY1" fmla="*/ 19557 h 482400"/>
                <a:gd name="connsiteX2" fmla="*/ 203256 w 260757"/>
                <a:gd name="connsiteY2" fmla="*/ 20894 h 482400"/>
                <a:gd name="connsiteX3" fmla="*/ 198038 w 260757"/>
                <a:gd name="connsiteY3" fmla="*/ 36550 h 482400"/>
                <a:gd name="connsiteX4" fmla="*/ 176392 w 260757"/>
                <a:gd name="connsiteY4" fmla="*/ 52151 h 482400"/>
                <a:gd name="connsiteX5" fmla="*/ 84365 w 260757"/>
                <a:gd name="connsiteY5" fmla="*/ 52151 h 482400"/>
                <a:gd name="connsiteX6" fmla="*/ 62719 w 260757"/>
                <a:gd name="connsiteY6" fmla="*/ 36550 h 482400"/>
                <a:gd name="connsiteX7" fmla="*/ 57501 w 260757"/>
                <a:gd name="connsiteY7" fmla="*/ 20894 h 482400"/>
                <a:gd name="connsiteX8" fmla="*/ 55645 w 260757"/>
                <a:gd name="connsiteY8" fmla="*/ 19557 h 482400"/>
                <a:gd name="connsiteX9" fmla="*/ 45632 w 260757"/>
                <a:gd name="connsiteY9" fmla="*/ 19557 h 482400"/>
                <a:gd name="connsiteX10" fmla="*/ 19557 w 260757"/>
                <a:gd name="connsiteY10" fmla="*/ 45632 h 482400"/>
                <a:gd name="connsiteX11" fmla="*/ 19557 w 260757"/>
                <a:gd name="connsiteY11" fmla="*/ 436768 h 482400"/>
                <a:gd name="connsiteX12" fmla="*/ 45632 w 260757"/>
                <a:gd name="connsiteY12" fmla="*/ 462843 h 482400"/>
                <a:gd name="connsiteX13" fmla="*/ 215125 w 260757"/>
                <a:gd name="connsiteY13" fmla="*/ 462843 h 482400"/>
                <a:gd name="connsiteX14" fmla="*/ 241200 w 260757"/>
                <a:gd name="connsiteY14" fmla="*/ 436768 h 482400"/>
                <a:gd name="connsiteX15" fmla="*/ 241200 w 260757"/>
                <a:gd name="connsiteY15" fmla="*/ 45632 h 482400"/>
                <a:gd name="connsiteX16" fmla="*/ 215125 w 260757"/>
                <a:gd name="connsiteY16" fmla="*/ 19557 h 482400"/>
                <a:gd name="connsiteX17" fmla="*/ 78528 w 260757"/>
                <a:gd name="connsiteY17" fmla="*/ 22131 h 482400"/>
                <a:gd name="connsiteX18" fmla="*/ 80383 w 260757"/>
                <a:gd name="connsiteY18" fmla="*/ 19557 h 482400"/>
                <a:gd name="connsiteX19" fmla="*/ 180374 w 260757"/>
                <a:gd name="connsiteY19" fmla="*/ 19557 h 482400"/>
                <a:gd name="connsiteX20" fmla="*/ 182229 w 260757"/>
                <a:gd name="connsiteY20" fmla="*/ 22131 h 482400"/>
                <a:gd name="connsiteX21" fmla="*/ 179484 w 260757"/>
                <a:gd name="connsiteY21" fmla="*/ 30366 h 482400"/>
                <a:gd name="connsiteX22" fmla="*/ 176392 w 260757"/>
                <a:gd name="connsiteY22" fmla="*/ 32595 h 482400"/>
                <a:gd name="connsiteX23" fmla="*/ 84365 w 260757"/>
                <a:gd name="connsiteY23" fmla="*/ 32595 h 482400"/>
                <a:gd name="connsiteX24" fmla="*/ 81273 w 260757"/>
                <a:gd name="connsiteY24" fmla="*/ 30366 h 482400"/>
                <a:gd name="connsiteX25" fmla="*/ 78528 w 260757"/>
                <a:gd name="connsiteY25" fmla="*/ 22131 h 482400"/>
                <a:gd name="connsiteX26" fmla="*/ 45632 w 260757"/>
                <a:gd name="connsiteY26" fmla="*/ 0 h 482400"/>
                <a:gd name="connsiteX27" fmla="*/ 0 w 260757"/>
                <a:gd name="connsiteY27" fmla="*/ 45632 h 482400"/>
                <a:gd name="connsiteX28" fmla="*/ 0 w 260757"/>
                <a:gd name="connsiteY28" fmla="*/ 436768 h 482400"/>
                <a:gd name="connsiteX29" fmla="*/ 45632 w 260757"/>
                <a:gd name="connsiteY29" fmla="*/ 482400 h 482400"/>
                <a:gd name="connsiteX30" fmla="*/ 215125 w 260757"/>
                <a:gd name="connsiteY30" fmla="*/ 482400 h 482400"/>
                <a:gd name="connsiteX31" fmla="*/ 260757 w 260757"/>
                <a:gd name="connsiteY31" fmla="*/ 436768 h 482400"/>
                <a:gd name="connsiteX32" fmla="*/ 260757 w 260757"/>
                <a:gd name="connsiteY32" fmla="*/ 45632 h 482400"/>
                <a:gd name="connsiteX33" fmla="*/ 215125 w 260757"/>
                <a:gd name="connsiteY33" fmla="*/ 0 h 482400"/>
                <a:gd name="connsiteX34" fmla="*/ 45632 w 260757"/>
                <a:gd name="connsiteY34" fmla="*/ 0 h 482400"/>
                <a:gd name="connsiteX35" fmla="*/ 107562 w 260757"/>
                <a:gd name="connsiteY35" fmla="*/ 423730 h 482400"/>
                <a:gd name="connsiteX36" fmla="*/ 97784 w 260757"/>
                <a:gd name="connsiteY36" fmla="*/ 433508 h 482400"/>
                <a:gd name="connsiteX37" fmla="*/ 107562 w 260757"/>
                <a:gd name="connsiteY37" fmla="*/ 443287 h 482400"/>
                <a:gd name="connsiteX38" fmla="*/ 146676 w 260757"/>
                <a:gd name="connsiteY38" fmla="*/ 443287 h 482400"/>
                <a:gd name="connsiteX39" fmla="*/ 156454 w 260757"/>
                <a:gd name="connsiteY39" fmla="*/ 433508 h 482400"/>
                <a:gd name="connsiteX40" fmla="*/ 146676 w 260757"/>
                <a:gd name="connsiteY40" fmla="*/ 423730 h 482400"/>
                <a:gd name="connsiteX41" fmla="*/ 107562 w 260757"/>
                <a:gd name="connsiteY41" fmla="*/ 423730 h 48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60757" h="482400" extrusionOk="0">
                  <a:moveTo>
                    <a:pt x="215125" y="19557"/>
                  </a:moveTo>
                  <a:lnTo>
                    <a:pt x="205111" y="19557"/>
                  </a:lnTo>
                  <a:cubicBezTo>
                    <a:pt x="204270" y="19557"/>
                    <a:pt x="203523" y="20095"/>
                    <a:pt x="203256" y="20894"/>
                  </a:cubicBezTo>
                  <a:lnTo>
                    <a:pt x="198038" y="36550"/>
                  </a:lnTo>
                  <a:cubicBezTo>
                    <a:pt x="194932" y="45867"/>
                    <a:pt x="186213" y="52151"/>
                    <a:pt x="176392" y="52151"/>
                  </a:cubicBezTo>
                  <a:lnTo>
                    <a:pt x="84365" y="52151"/>
                  </a:lnTo>
                  <a:cubicBezTo>
                    <a:pt x="74544" y="52151"/>
                    <a:pt x="65825" y="45867"/>
                    <a:pt x="62719" y="36550"/>
                  </a:cubicBezTo>
                  <a:lnTo>
                    <a:pt x="57501" y="20894"/>
                  </a:lnTo>
                  <a:cubicBezTo>
                    <a:pt x="57234" y="20095"/>
                    <a:pt x="56487" y="19557"/>
                    <a:pt x="55645" y="19557"/>
                  </a:cubicBezTo>
                  <a:lnTo>
                    <a:pt x="45632" y="19557"/>
                  </a:lnTo>
                  <a:cubicBezTo>
                    <a:pt x="31231" y="19557"/>
                    <a:pt x="19557" y="31231"/>
                    <a:pt x="19557" y="45632"/>
                  </a:cubicBezTo>
                  <a:lnTo>
                    <a:pt x="19557" y="436768"/>
                  </a:lnTo>
                  <a:cubicBezTo>
                    <a:pt x="19557" y="451169"/>
                    <a:pt x="31231" y="462843"/>
                    <a:pt x="45632" y="462843"/>
                  </a:cubicBezTo>
                  <a:lnTo>
                    <a:pt x="215125" y="462843"/>
                  </a:lnTo>
                  <a:cubicBezTo>
                    <a:pt x="229525" y="462843"/>
                    <a:pt x="241200" y="451169"/>
                    <a:pt x="241200" y="436768"/>
                  </a:cubicBezTo>
                  <a:lnTo>
                    <a:pt x="241200" y="45632"/>
                  </a:lnTo>
                  <a:cubicBezTo>
                    <a:pt x="241200" y="31231"/>
                    <a:pt x="229525" y="19557"/>
                    <a:pt x="215125" y="19557"/>
                  </a:cubicBezTo>
                  <a:close/>
                  <a:moveTo>
                    <a:pt x="78528" y="22131"/>
                  </a:moveTo>
                  <a:cubicBezTo>
                    <a:pt x="78105" y="20865"/>
                    <a:pt x="79048" y="19557"/>
                    <a:pt x="80383" y="19557"/>
                  </a:cubicBezTo>
                  <a:lnTo>
                    <a:pt x="180374" y="19557"/>
                  </a:lnTo>
                  <a:cubicBezTo>
                    <a:pt x="181709" y="19557"/>
                    <a:pt x="182652" y="20865"/>
                    <a:pt x="182229" y="22131"/>
                  </a:cubicBezTo>
                  <a:lnTo>
                    <a:pt x="179484" y="30366"/>
                  </a:lnTo>
                  <a:cubicBezTo>
                    <a:pt x="179041" y="31697"/>
                    <a:pt x="177795" y="32595"/>
                    <a:pt x="176392" y="32595"/>
                  </a:cubicBezTo>
                  <a:lnTo>
                    <a:pt x="84365" y="32595"/>
                  </a:lnTo>
                  <a:cubicBezTo>
                    <a:pt x="82962" y="32595"/>
                    <a:pt x="81716" y="31697"/>
                    <a:pt x="81273" y="30366"/>
                  </a:cubicBezTo>
                  <a:lnTo>
                    <a:pt x="78528" y="22131"/>
                  </a:lnTo>
                  <a:close/>
                  <a:moveTo>
                    <a:pt x="45632" y="0"/>
                  </a:moveTo>
                  <a:cubicBezTo>
                    <a:pt x="20430" y="0"/>
                    <a:pt x="0" y="20430"/>
                    <a:pt x="0" y="45632"/>
                  </a:cubicBezTo>
                  <a:lnTo>
                    <a:pt x="0" y="436768"/>
                  </a:lnTo>
                  <a:cubicBezTo>
                    <a:pt x="0" y="461970"/>
                    <a:pt x="20430" y="482400"/>
                    <a:pt x="45632" y="482400"/>
                  </a:cubicBezTo>
                  <a:lnTo>
                    <a:pt x="215125" y="482400"/>
                  </a:lnTo>
                  <a:cubicBezTo>
                    <a:pt x="240327" y="482400"/>
                    <a:pt x="260757" y="461970"/>
                    <a:pt x="260757" y="436768"/>
                  </a:cubicBezTo>
                  <a:lnTo>
                    <a:pt x="260757" y="45632"/>
                  </a:lnTo>
                  <a:cubicBezTo>
                    <a:pt x="260757" y="20430"/>
                    <a:pt x="240327" y="0"/>
                    <a:pt x="215125" y="0"/>
                  </a:cubicBezTo>
                  <a:lnTo>
                    <a:pt x="45632" y="0"/>
                  </a:lnTo>
                  <a:close/>
                  <a:moveTo>
                    <a:pt x="107562" y="423730"/>
                  </a:moveTo>
                  <a:cubicBezTo>
                    <a:pt x="102162" y="423730"/>
                    <a:pt x="97784" y="428108"/>
                    <a:pt x="97784" y="433508"/>
                  </a:cubicBezTo>
                  <a:cubicBezTo>
                    <a:pt x="97784" y="438908"/>
                    <a:pt x="102162" y="443287"/>
                    <a:pt x="107562" y="443287"/>
                  </a:cubicBezTo>
                  <a:lnTo>
                    <a:pt x="146676" y="443287"/>
                  </a:lnTo>
                  <a:cubicBezTo>
                    <a:pt x="152076" y="443287"/>
                    <a:pt x="156454" y="438908"/>
                    <a:pt x="156454" y="433508"/>
                  </a:cubicBezTo>
                  <a:cubicBezTo>
                    <a:pt x="156454" y="428108"/>
                    <a:pt x="152076" y="423730"/>
                    <a:pt x="146676" y="423730"/>
                  </a:cubicBezTo>
                  <a:lnTo>
                    <a:pt x="107562" y="42373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557485502" name="Freeform 6"/>
            <p:cNvSpPr>
              <a:spLocks noChangeAspect="1" noEditPoints="1"/>
            </p:cNvSpPr>
            <p:nvPr/>
          </p:nvSpPr>
          <p:spPr bwMode="auto">
            <a:xfrm>
              <a:off x="7536160" y="3218366"/>
              <a:ext cx="913826" cy="1008111"/>
            </a:xfrm>
            <a:custGeom>
              <a:avLst/>
              <a:gdLst>
                <a:gd name="T0" fmla="*/ 148 w 160"/>
                <a:gd name="T1" fmla="*/ 31 h 176"/>
                <a:gd name="T2" fmla="*/ 64 w 160"/>
                <a:gd name="T3" fmla="*/ 54 h 176"/>
                <a:gd name="T4" fmla="*/ 64 w 160"/>
                <a:gd name="T5" fmla="*/ 35 h 176"/>
                <a:gd name="T6" fmla="*/ 65 w 160"/>
                <a:gd name="T7" fmla="*/ 34 h 176"/>
                <a:gd name="T8" fmla="*/ 148 w 160"/>
                <a:gd name="T9" fmla="*/ 14 h 176"/>
                <a:gd name="T10" fmla="*/ 146 w 160"/>
                <a:gd name="T11" fmla="*/ 108 h 176"/>
                <a:gd name="T12" fmla="*/ 149 w 160"/>
                <a:gd name="T13" fmla="*/ 113 h 176"/>
                <a:gd name="T14" fmla="*/ 144 w 160"/>
                <a:gd name="T15" fmla="*/ 131 h 176"/>
                <a:gd name="T16" fmla="*/ 123 w 160"/>
                <a:gd name="T17" fmla="*/ 140 h 176"/>
                <a:gd name="T18" fmla="*/ 112 w 160"/>
                <a:gd name="T19" fmla="*/ 130 h 176"/>
                <a:gd name="T20" fmla="*/ 119 w 160"/>
                <a:gd name="T21" fmla="*/ 120 h 176"/>
                <a:gd name="T22" fmla="*/ 143 w 160"/>
                <a:gd name="T23" fmla="*/ 108 h 176"/>
                <a:gd name="T24" fmla="*/ 50 w 160"/>
                <a:gd name="T25" fmla="*/ 132 h 176"/>
                <a:gd name="T26" fmla="*/ 52 w 160"/>
                <a:gd name="T27" fmla="*/ 139 h 176"/>
                <a:gd name="T28" fmla="*/ 31 w 160"/>
                <a:gd name="T29" fmla="*/ 163 h 176"/>
                <a:gd name="T30" fmla="*/ 17 w 160"/>
                <a:gd name="T31" fmla="*/ 163 h 176"/>
                <a:gd name="T32" fmla="*/ 18 w 160"/>
                <a:gd name="T33" fmla="*/ 143 h 176"/>
                <a:gd name="T34" fmla="*/ 46 w 160"/>
                <a:gd name="T35" fmla="*/ 132 h 176"/>
                <a:gd name="T36" fmla="*/ 152 w 160"/>
                <a:gd name="T37" fmla="*/ 0 h 176"/>
                <a:gd name="T38" fmla="*/ 61 w 160"/>
                <a:gd name="T39" fmla="*/ 23 h 176"/>
                <a:gd name="T40" fmla="*/ 52 w 160"/>
                <a:gd name="T41" fmla="*/ 121 h 176"/>
                <a:gd name="T42" fmla="*/ 29 w 160"/>
                <a:gd name="T43" fmla="*/ 122 h 176"/>
                <a:gd name="T44" fmla="*/ 0 w 160"/>
                <a:gd name="T45" fmla="*/ 155 h 176"/>
                <a:gd name="T46" fmla="*/ 23 w 160"/>
                <a:gd name="T47" fmla="*/ 176 h 176"/>
                <a:gd name="T48" fmla="*/ 55 w 160"/>
                <a:gd name="T49" fmla="*/ 161 h 176"/>
                <a:gd name="T50" fmla="*/ 64 w 160"/>
                <a:gd name="T51" fmla="*/ 66 h 176"/>
                <a:gd name="T52" fmla="*/ 148 w 160"/>
                <a:gd name="T53" fmla="*/ 96 h 176"/>
                <a:gd name="T54" fmla="*/ 130 w 160"/>
                <a:gd name="T55" fmla="*/ 99 h 176"/>
                <a:gd name="T56" fmla="*/ 100 w 160"/>
                <a:gd name="T57" fmla="*/ 130 h 176"/>
                <a:gd name="T58" fmla="*/ 123 w 160"/>
                <a:gd name="T59" fmla="*/ 152 h 176"/>
                <a:gd name="T60" fmla="*/ 155 w 160"/>
                <a:gd name="T61" fmla="*/ 137 h 176"/>
                <a:gd name="T62" fmla="*/ 160 w 160"/>
                <a:gd name="T63" fmla="*/ 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0" h="176" extrusionOk="0">
                  <a:moveTo>
                    <a:pt x="148" y="14"/>
                  </a:moveTo>
                  <a:cubicBezTo>
                    <a:pt x="148" y="18"/>
                    <a:pt x="148" y="27"/>
                    <a:pt x="148" y="31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4" y="49"/>
                    <a:pt x="64" y="41"/>
                    <a:pt x="64" y="36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4" y="35"/>
                    <a:pt x="65" y="35"/>
                    <a:pt x="65" y="34"/>
                  </a:cubicBezTo>
                  <a:cubicBezTo>
                    <a:pt x="83" y="29"/>
                    <a:pt x="104" y="26"/>
                    <a:pt x="117" y="22"/>
                  </a:cubicBezTo>
                  <a:cubicBezTo>
                    <a:pt x="126" y="20"/>
                    <a:pt x="136" y="17"/>
                    <a:pt x="148" y="14"/>
                  </a:cubicBezTo>
                  <a:moveTo>
                    <a:pt x="143" y="108"/>
                  </a:moveTo>
                  <a:cubicBezTo>
                    <a:pt x="145" y="108"/>
                    <a:pt x="145" y="108"/>
                    <a:pt x="146" y="108"/>
                  </a:cubicBezTo>
                  <a:cubicBezTo>
                    <a:pt x="148" y="109"/>
                    <a:pt x="148" y="109"/>
                    <a:pt x="148" y="109"/>
                  </a:cubicBezTo>
                  <a:cubicBezTo>
                    <a:pt x="148" y="112"/>
                    <a:pt x="149" y="110"/>
                    <a:pt x="149" y="113"/>
                  </a:cubicBezTo>
                  <a:cubicBezTo>
                    <a:pt x="148" y="120"/>
                    <a:pt x="148" y="120"/>
                    <a:pt x="148" y="120"/>
                  </a:cubicBezTo>
                  <a:cubicBezTo>
                    <a:pt x="148" y="127"/>
                    <a:pt x="146" y="129"/>
                    <a:pt x="144" y="131"/>
                  </a:cubicBezTo>
                  <a:cubicBezTo>
                    <a:pt x="140" y="136"/>
                    <a:pt x="137" y="137"/>
                    <a:pt x="131" y="138"/>
                  </a:cubicBezTo>
                  <a:cubicBezTo>
                    <a:pt x="128" y="139"/>
                    <a:pt x="126" y="140"/>
                    <a:pt x="123" y="140"/>
                  </a:cubicBezTo>
                  <a:cubicBezTo>
                    <a:pt x="121" y="140"/>
                    <a:pt x="119" y="140"/>
                    <a:pt x="118" y="139"/>
                  </a:cubicBezTo>
                  <a:cubicBezTo>
                    <a:pt x="115" y="138"/>
                    <a:pt x="112" y="134"/>
                    <a:pt x="112" y="130"/>
                  </a:cubicBezTo>
                  <a:cubicBezTo>
                    <a:pt x="112" y="128"/>
                    <a:pt x="113" y="127"/>
                    <a:pt x="117" y="122"/>
                  </a:cubicBezTo>
                  <a:cubicBezTo>
                    <a:pt x="119" y="120"/>
                    <a:pt x="119" y="120"/>
                    <a:pt x="119" y="120"/>
                  </a:cubicBezTo>
                  <a:cubicBezTo>
                    <a:pt x="123" y="116"/>
                    <a:pt x="128" y="113"/>
                    <a:pt x="133" y="111"/>
                  </a:cubicBezTo>
                  <a:cubicBezTo>
                    <a:pt x="136" y="110"/>
                    <a:pt x="140" y="108"/>
                    <a:pt x="143" y="108"/>
                  </a:cubicBezTo>
                  <a:moveTo>
                    <a:pt x="46" y="132"/>
                  </a:moveTo>
                  <a:cubicBezTo>
                    <a:pt x="49" y="132"/>
                    <a:pt x="50" y="132"/>
                    <a:pt x="50" y="132"/>
                  </a:cubicBezTo>
                  <a:cubicBezTo>
                    <a:pt x="52" y="133"/>
                    <a:pt x="52" y="133"/>
                    <a:pt x="52" y="133"/>
                  </a:cubicBezTo>
                  <a:cubicBezTo>
                    <a:pt x="52" y="135"/>
                    <a:pt x="52" y="137"/>
                    <a:pt x="52" y="139"/>
                  </a:cubicBezTo>
                  <a:cubicBezTo>
                    <a:pt x="52" y="144"/>
                    <a:pt x="50" y="148"/>
                    <a:pt x="46" y="153"/>
                  </a:cubicBezTo>
                  <a:cubicBezTo>
                    <a:pt x="42" y="157"/>
                    <a:pt x="36" y="161"/>
                    <a:pt x="31" y="163"/>
                  </a:cubicBezTo>
                  <a:cubicBezTo>
                    <a:pt x="28" y="163"/>
                    <a:pt x="25" y="164"/>
                    <a:pt x="23" y="164"/>
                  </a:cubicBezTo>
                  <a:cubicBezTo>
                    <a:pt x="21" y="164"/>
                    <a:pt x="19" y="164"/>
                    <a:pt x="17" y="163"/>
                  </a:cubicBezTo>
                  <a:cubicBezTo>
                    <a:pt x="15" y="162"/>
                    <a:pt x="12" y="158"/>
                    <a:pt x="12" y="155"/>
                  </a:cubicBezTo>
                  <a:cubicBezTo>
                    <a:pt x="12" y="151"/>
                    <a:pt x="13" y="149"/>
                    <a:pt x="18" y="143"/>
                  </a:cubicBezTo>
                  <a:cubicBezTo>
                    <a:pt x="22" y="139"/>
                    <a:pt x="27" y="135"/>
                    <a:pt x="33" y="134"/>
                  </a:cubicBezTo>
                  <a:cubicBezTo>
                    <a:pt x="35" y="133"/>
                    <a:pt x="41" y="132"/>
                    <a:pt x="46" y="132"/>
                  </a:cubicBezTo>
                  <a:moveTo>
                    <a:pt x="153" y="0"/>
                  </a:moveTo>
                  <a:cubicBezTo>
                    <a:pt x="153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18" y="10"/>
                    <a:pt x="95" y="13"/>
                    <a:pt x="61" y="23"/>
                  </a:cubicBezTo>
                  <a:cubicBezTo>
                    <a:pt x="56" y="25"/>
                    <a:pt x="51" y="29"/>
                    <a:pt x="52" y="36"/>
                  </a:cubicBezTo>
                  <a:cubicBezTo>
                    <a:pt x="52" y="67"/>
                    <a:pt x="52" y="89"/>
                    <a:pt x="52" y="121"/>
                  </a:cubicBezTo>
                  <a:cubicBezTo>
                    <a:pt x="51" y="120"/>
                    <a:pt x="49" y="120"/>
                    <a:pt x="46" y="120"/>
                  </a:cubicBezTo>
                  <a:cubicBezTo>
                    <a:pt x="40" y="120"/>
                    <a:pt x="33" y="121"/>
                    <a:pt x="29" y="122"/>
                  </a:cubicBezTo>
                  <a:cubicBezTo>
                    <a:pt x="21" y="125"/>
                    <a:pt x="15" y="130"/>
                    <a:pt x="9" y="135"/>
                  </a:cubicBezTo>
                  <a:cubicBezTo>
                    <a:pt x="4" y="141"/>
                    <a:pt x="0" y="146"/>
                    <a:pt x="0" y="155"/>
                  </a:cubicBezTo>
                  <a:cubicBezTo>
                    <a:pt x="0" y="163"/>
                    <a:pt x="5" y="171"/>
                    <a:pt x="12" y="174"/>
                  </a:cubicBezTo>
                  <a:cubicBezTo>
                    <a:pt x="16" y="175"/>
                    <a:pt x="19" y="176"/>
                    <a:pt x="23" y="176"/>
                  </a:cubicBezTo>
                  <a:cubicBezTo>
                    <a:pt x="27" y="176"/>
                    <a:pt x="31" y="175"/>
                    <a:pt x="35" y="174"/>
                  </a:cubicBezTo>
                  <a:cubicBezTo>
                    <a:pt x="43" y="171"/>
                    <a:pt x="49" y="167"/>
                    <a:pt x="55" y="161"/>
                  </a:cubicBezTo>
                  <a:cubicBezTo>
                    <a:pt x="60" y="155"/>
                    <a:pt x="64" y="148"/>
                    <a:pt x="64" y="139"/>
                  </a:cubicBezTo>
                  <a:cubicBezTo>
                    <a:pt x="64" y="119"/>
                    <a:pt x="64" y="87"/>
                    <a:pt x="64" y="66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147" y="96"/>
                    <a:pt x="145" y="96"/>
                    <a:pt x="143" y="96"/>
                  </a:cubicBezTo>
                  <a:cubicBezTo>
                    <a:pt x="138" y="96"/>
                    <a:pt x="133" y="98"/>
                    <a:pt x="130" y="99"/>
                  </a:cubicBezTo>
                  <a:cubicBezTo>
                    <a:pt x="122" y="102"/>
                    <a:pt x="115" y="107"/>
                    <a:pt x="110" y="112"/>
                  </a:cubicBezTo>
                  <a:cubicBezTo>
                    <a:pt x="104" y="118"/>
                    <a:pt x="100" y="122"/>
                    <a:pt x="100" y="130"/>
                  </a:cubicBezTo>
                  <a:cubicBezTo>
                    <a:pt x="100" y="139"/>
                    <a:pt x="106" y="147"/>
                    <a:pt x="113" y="150"/>
                  </a:cubicBezTo>
                  <a:cubicBezTo>
                    <a:pt x="116" y="151"/>
                    <a:pt x="120" y="152"/>
                    <a:pt x="123" y="152"/>
                  </a:cubicBezTo>
                  <a:cubicBezTo>
                    <a:pt x="127" y="152"/>
                    <a:pt x="131" y="151"/>
                    <a:pt x="135" y="150"/>
                  </a:cubicBezTo>
                  <a:cubicBezTo>
                    <a:pt x="143" y="147"/>
                    <a:pt x="150" y="143"/>
                    <a:pt x="155" y="137"/>
                  </a:cubicBezTo>
                  <a:cubicBezTo>
                    <a:pt x="160" y="131"/>
                    <a:pt x="160" y="128"/>
                    <a:pt x="160" y="119"/>
                  </a:cubicBezTo>
                  <a:cubicBezTo>
                    <a:pt x="160" y="77"/>
                    <a:pt x="160" y="42"/>
                    <a:pt x="160" y="8"/>
                  </a:cubicBezTo>
                  <a:cubicBezTo>
                    <a:pt x="159" y="3"/>
                    <a:pt x="156" y="0"/>
                    <a:pt x="15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Aufgabe 1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198" y="1825624"/>
            <a:ext cx="10917129" cy="435133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defRPr/>
            </a:pPr>
            <a:r>
              <a:rPr lang="de-DE" dirty="0"/>
              <a:t>Fügen Sie einen neuen Kontakt hinzu. Dafür brauchen Sie die </a:t>
            </a:r>
            <a:r>
              <a:rPr lang="de-DE" b="1" dirty="0"/>
              <a:t>Kontakte-App</a:t>
            </a:r>
            <a:r>
              <a:rPr lang="de-DE" dirty="0"/>
              <a:t>.</a:t>
            </a:r>
            <a:endParaRPr dirty="0"/>
          </a:p>
          <a:p>
            <a:pPr>
              <a:lnSpc>
                <a:spcPct val="200000"/>
              </a:lnSpc>
              <a:defRPr/>
            </a:pPr>
            <a:r>
              <a:rPr lang="de-DE" b="1" i="0" u="none" strike="noStrike" cap="none" spc="0" dirty="0">
                <a:solidFill>
                  <a:schemeClr val="tx1"/>
                </a:solidFill>
              </a:rPr>
              <a:t>Schreiben</a:t>
            </a:r>
            <a:r>
              <a:rPr lang="de-DE" b="0" i="0" u="none" strike="noStrike" cap="none" spc="0" dirty="0">
                <a:solidFill>
                  <a:schemeClr val="tx1"/>
                </a:solidFill>
              </a:rPr>
              <a:t> Sie Ihrer Kursleitung </a:t>
            </a:r>
            <a:r>
              <a:rPr lang="de-DE" b="1" i="0" u="none" strike="noStrike" cap="none" spc="0" dirty="0">
                <a:solidFill>
                  <a:schemeClr val="tx1"/>
                </a:solidFill>
              </a:rPr>
              <a:t>eine E-Mail</a:t>
            </a:r>
            <a:r>
              <a:rPr lang="de-DE" b="0" i="0" u="none" strike="noStrike" cap="none" spc="0" dirty="0">
                <a:solidFill>
                  <a:schemeClr val="tx1"/>
                </a:solidFill>
              </a:rPr>
              <a:t>. Stellen Sie sich kurz vor.</a:t>
            </a:r>
            <a:endParaRPr lang="de-DE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Aufgabe 2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200" y="1772816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defRPr/>
            </a:pPr>
            <a:r>
              <a:rPr lang="de-DE" dirty="0"/>
              <a:t>Sie bekommen danach einen Termin per E-Mail von Ihrer Kursleitung.</a:t>
            </a:r>
            <a:endParaRPr dirty="0"/>
          </a:p>
          <a:p>
            <a:pPr>
              <a:lnSpc>
                <a:spcPct val="200000"/>
              </a:lnSpc>
              <a:defRPr/>
            </a:pPr>
            <a:r>
              <a:rPr lang="de-DE" dirty="0"/>
              <a:t>Übertragen Sie den Termin in die </a:t>
            </a:r>
            <a:r>
              <a:rPr lang="de-DE" b="1" dirty="0"/>
              <a:t>Kalender-App</a:t>
            </a:r>
            <a:r>
              <a:rPr lang="de-DE" dirty="0"/>
              <a:t>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Aufgabe 3 </a:t>
            </a:r>
            <a:endParaRPr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>
              <a:lnSpc>
                <a:spcPct val="200000"/>
              </a:lnSpc>
              <a:defRPr/>
            </a:pPr>
            <a:r>
              <a:rPr lang="de-DE" dirty="0"/>
              <a:t>Melden Sie sich auf </a:t>
            </a:r>
            <a:r>
              <a:rPr lang="de-DE" b="1" dirty="0"/>
              <a:t>www.gffb-ilias.de</a:t>
            </a:r>
            <a:r>
              <a:rPr lang="de-DE" dirty="0"/>
              <a:t> an.</a:t>
            </a:r>
            <a:endParaRPr dirty="0"/>
          </a:p>
          <a:p>
            <a:pPr>
              <a:lnSpc>
                <a:spcPct val="200000"/>
              </a:lnSpc>
              <a:defRPr/>
            </a:pPr>
            <a:r>
              <a:rPr lang="de-DE" dirty="0"/>
              <a:t>Ändern Sie Ihr ILIAS Passwort.</a:t>
            </a:r>
            <a:endParaRPr dirty="0"/>
          </a:p>
          <a:p>
            <a:pPr>
              <a:lnSpc>
                <a:spcPct val="200000"/>
              </a:lnSpc>
              <a:defRPr/>
            </a:pPr>
            <a:r>
              <a:rPr lang="de-DE" dirty="0"/>
              <a:t>Öffnen Sie danach selbstständig Ihren Kurs.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67A4215-1DF8-4E7A-85B7-32EE2C05E286}:271"/>
</p:tagLst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373</Words>
  <Application>Microsoft Office PowerPoint</Application>
  <DocSecurity>0</DocSecurity>
  <PresentationFormat>Breitbild</PresentationFormat>
  <Paragraphs>54</Paragraphs>
  <Slides>13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Verdana</vt:lpstr>
      <vt:lpstr>Benutzerdefiniertes Design</vt:lpstr>
      <vt:lpstr>1. Lernmodul</vt:lpstr>
      <vt:lpstr>Analog vs. Digital</vt:lpstr>
      <vt:lpstr>Analog vs. Digital</vt:lpstr>
      <vt:lpstr>Analog vs. Digital</vt:lpstr>
      <vt:lpstr>Analog vs. Digital</vt:lpstr>
      <vt:lpstr>Analog vs. Digital</vt:lpstr>
      <vt:lpstr>Aufgabe 1</vt:lpstr>
      <vt:lpstr>Aufgabe 2</vt:lpstr>
      <vt:lpstr>Aufgabe 3 </vt:lpstr>
      <vt:lpstr>Welches Passwort ist sicher?</vt:lpstr>
      <vt:lpstr>Aufgabe 4</vt:lpstr>
      <vt:lpstr>PowerPoint-Präsentation</vt:lpstr>
      <vt:lpstr>Impressum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Buason, Nichakan</dc:creator>
  <cp:keywords/>
  <dc:description/>
  <cp:lastModifiedBy>TS</cp:lastModifiedBy>
  <cp:revision>53</cp:revision>
  <dcterms:created xsi:type="dcterms:W3CDTF">2022-02-21T09:35:31Z</dcterms:created>
  <dcterms:modified xsi:type="dcterms:W3CDTF">2025-09-22T09:00:11Z</dcterms:modified>
  <cp:category/>
  <dc:identifier/>
  <cp:contentStatus/>
  <dc:language/>
  <cp:version/>
</cp:coreProperties>
</file>